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autoCompressPictures="0">
  <p:sldMasterIdLst>
    <p:sldMasterId id="2147483648" r:id="rId1"/>
  </p:sldMasterIdLst>
  <p:handoutMasterIdLst>
    <p:handoutMasterId r:id="rId9"/>
  </p:handoutMasterIdLst>
  <p:sldIdLst>
    <p:sldId id="375" r:id="rId2"/>
    <p:sldId id="569" r:id="rId3"/>
    <p:sldId id="570" r:id="rId4"/>
    <p:sldId id="571" r:id="rId5"/>
    <p:sldId id="572" r:id="rId6"/>
    <p:sldId id="573" r:id="rId7"/>
    <p:sldId id="384" r:id="rId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82876" autoAdjust="0"/>
    <p:restoredTop sz="94993" autoAdjust="0"/>
  </p:normalViewPr>
  <p:slideViewPr>
    <p:cSldViewPr snapToGrid="0" snapToObjects="1">
      <p:cViewPr varScale="1">
        <p:scale>
          <a:sx n="112" d="100"/>
          <a:sy n="112" d="100"/>
        </p:scale>
        <p:origin x="348" y="96"/>
      </p:cViewPr>
      <p:guideLst>
        <p:guide orient="horz" pos="2160"/>
        <p:guide pos="3840"/>
      </p:guideLst>
    </p:cSldViewPr>
  </p:slideViewPr>
  <p:outlineViewPr>
    <p:cViewPr>
      <p:scale>
        <a:sx n="33" d="100"/>
        <a:sy n="33" d="100"/>
      </p:scale>
      <p:origin x="0" y="-446"/>
    </p:cViewPr>
  </p:outlineViewPr>
  <p:notesTextViewPr>
    <p:cViewPr>
      <p:scale>
        <a:sx n="1" d="1"/>
        <a:sy n="1" d="1"/>
      </p:scale>
      <p:origin x="0" y="0"/>
    </p:cViewPr>
  </p:notesTextViewPr>
  <p:notesViewPr>
    <p:cSldViewPr snapToGrid="0" snapToObjects="1">
      <p:cViewPr varScale="1">
        <p:scale>
          <a:sx n="87" d="100"/>
          <a:sy n="87" d="100"/>
        </p:scale>
        <p:origin x="2696" y="20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2F17359-000A-9044-B834-9FBD0018D52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FC98B882-BA21-D947-B59A-B375F7B018C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E773F5E-F60B-3D42-A6DD-6D5611C2F6EE}" type="datetimeFigureOut">
              <a:rPr lang="en-US" smtClean="0"/>
              <a:t>8/13/2023</a:t>
            </a:fld>
            <a:endParaRPr lang="en-US" dirty="0"/>
          </a:p>
        </p:txBody>
      </p:sp>
      <p:sp>
        <p:nvSpPr>
          <p:cNvPr id="4" name="Footer Placeholder 3">
            <a:extLst>
              <a:ext uri="{FF2B5EF4-FFF2-40B4-BE49-F238E27FC236}">
                <a16:creationId xmlns:a16="http://schemas.microsoft.com/office/drawing/2014/main" id="{8219AD5B-1A75-1A4A-8459-A96AB79E9D2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C49C6818-84EB-2D43-AA44-FC64C4595BF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B28A1AC-D174-D44D-BB31-612041F19AA1}" type="slidenum">
              <a:rPr lang="en-US" smtClean="0"/>
              <a:t>‹#›</a:t>
            </a:fld>
            <a:endParaRPr lang="en-US" dirty="0"/>
          </a:p>
        </p:txBody>
      </p:sp>
    </p:spTree>
    <p:extLst>
      <p:ext uri="{BB962C8B-B14F-4D97-AF65-F5344CB8AC3E}">
        <p14:creationId xmlns:p14="http://schemas.microsoft.com/office/powerpoint/2010/main" val="3575170339"/>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resentation Title_2">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2946" y="0"/>
            <a:ext cx="6098946"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6487905" y="5286196"/>
            <a:ext cx="4179375" cy="356462"/>
          </a:xfrm>
        </p:spPr>
        <p:txBody>
          <a:bodyPr lIns="0" rIns="0">
            <a:normAutofit/>
          </a:bodyPr>
          <a:lstStyle>
            <a:lvl1pPr marL="0" indent="0" algn="r">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6487905" y="2715790"/>
            <a:ext cx="4179376" cy="2387600"/>
          </a:xfrm>
        </p:spPr>
        <p:txBody>
          <a:bodyPr lIns="0" rIns="0" anchor="b">
            <a:normAutofit/>
          </a:bodyPr>
          <a:lstStyle>
            <a:lvl1pPr algn="r">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7" name="Straight Connector 6">
            <a:extLst>
              <a:ext uri="{FF2B5EF4-FFF2-40B4-BE49-F238E27FC236}">
                <a16:creationId xmlns:a16="http://schemas.microsoft.com/office/drawing/2014/main" id="{ED7A90A1-A930-7E45-A0C6-7B528BC17B68}"/>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22892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ivider Slide_2">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0" y="1215342"/>
            <a:ext cx="5822209" cy="4427316"/>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10" name="Text Placeholder 2">
            <a:extLst>
              <a:ext uri="{FF2B5EF4-FFF2-40B4-BE49-F238E27FC236}">
                <a16:creationId xmlns:a16="http://schemas.microsoft.com/office/drawing/2014/main" id="{01B97752-63E3-7E41-86AA-8084AC3E48D7}"/>
              </a:ext>
            </a:extLst>
          </p:cNvPr>
          <p:cNvSpPr>
            <a:spLocks noGrp="1"/>
          </p:cNvSpPr>
          <p:nvPr>
            <p:ph type="body" idx="13" hasCustomPrompt="1"/>
          </p:nvPr>
        </p:nvSpPr>
        <p:spPr>
          <a:xfrm>
            <a:off x="6487905" y="5286196"/>
            <a:ext cx="4179375" cy="356462"/>
          </a:xfrm>
        </p:spPr>
        <p:txBody>
          <a:bodyPr lIns="0" rIns="0">
            <a:normAutofit/>
          </a:bodyPr>
          <a:lstStyle>
            <a:lvl1pPr marL="0" indent="0" algn="r">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11" name="Title 1">
            <a:extLst>
              <a:ext uri="{FF2B5EF4-FFF2-40B4-BE49-F238E27FC236}">
                <a16:creationId xmlns:a16="http://schemas.microsoft.com/office/drawing/2014/main" id="{B45521CA-473D-274E-A252-50E49A3EFD16}"/>
              </a:ext>
            </a:extLst>
          </p:cNvPr>
          <p:cNvSpPr>
            <a:spLocks noGrp="1"/>
          </p:cNvSpPr>
          <p:nvPr>
            <p:ph type="ctrTitle"/>
          </p:nvPr>
        </p:nvSpPr>
        <p:spPr>
          <a:xfrm>
            <a:off x="6487905" y="2715790"/>
            <a:ext cx="4179376" cy="2387600"/>
          </a:xfrm>
        </p:spPr>
        <p:txBody>
          <a:bodyPr lIns="0" rIns="0" anchor="b">
            <a:normAutofit/>
          </a:bodyPr>
          <a:lstStyle>
            <a:lvl1pPr algn="r">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12" name="Straight Connector 11">
            <a:extLst>
              <a:ext uri="{FF2B5EF4-FFF2-40B4-BE49-F238E27FC236}">
                <a16:creationId xmlns:a16="http://schemas.microsoft.com/office/drawing/2014/main" id="{E71328B3-338C-BB43-A9F5-AACCE2E54E86}"/>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66953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ivider Slide_3">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0" y="1928264"/>
            <a:ext cx="5822209" cy="4427316"/>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10" name="Text Placeholder 2">
            <a:extLst>
              <a:ext uri="{FF2B5EF4-FFF2-40B4-BE49-F238E27FC236}">
                <a16:creationId xmlns:a16="http://schemas.microsoft.com/office/drawing/2014/main" id="{01B97752-63E3-7E41-86AA-8084AC3E48D7}"/>
              </a:ext>
            </a:extLst>
          </p:cNvPr>
          <p:cNvSpPr>
            <a:spLocks noGrp="1"/>
          </p:cNvSpPr>
          <p:nvPr>
            <p:ph type="body" idx="13" hasCustomPrompt="1"/>
          </p:nvPr>
        </p:nvSpPr>
        <p:spPr>
          <a:xfrm>
            <a:off x="6487905" y="4498670"/>
            <a:ext cx="4179375" cy="356462"/>
          </a:xfrm>
        </p:spPr>
        <p:txBody>
          <a:bodyPr lIns="0" rIns="0">
            <a:normAutofit/>
          </a:bodyPr>
          <a:lstStyle>
            <a:lvl1pPr marL="0" indent="0" algn="r">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11" name="Title 1">
            <a:extLst>
              <a:ext uri="{FF2B5EF4-FFF2-40B4-BE49-F238E27FC236}">
                <a16:creationId xmlns:a16="http://schemas.microsoft.com/office/drawing/2014/main" id="{B45521CA-473D-274E-A252-50E49A3EFD16}"/>
              </a:ext>
            </a:extLst>
          </p:cNvPr>
          <p:cNvSpPr>
            <a:spLocks noGrp="1"/>
          </p:cNvSpPr>
          <p:nvPr>
            <p:ph type="ctrTitle"/>
          </p:nvPr>
        </p:nvSpPr>
        <p:spPr>
          <a:xfrm>
            <a:off x="6487905" y="1928264"/>
            <a:ext cx="4179376" cy="2387600"/>
          </a:xfrm>
        </p:spPr>
        <p:txBody>
          <a:bodyPr lIns="0" rIns="0" anchor="b">
            <a:normAutofit/>
          </a:bodyPr>
          <a:lstStyle>
            <a:lvl1pPr algn="r">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7" name="Straight Connector 6">
            <a:extLst>
              <a:ext uri="{FF2B5EF4-FFF2-40B4-BE49-F238E27FC236}">
                <a16:creationId xmlns:a16="http://schemas.microsoft.com/office/drawing/2014/main" id="{E327254B-5501-7248-A89F-42912B5A8BD2}"/>
              </a:ext>
            </a:extLst>
          </p:cNvPr>
          <p:cNvCxnSpPr>
            <a:cxnSpLocks/>
          </p:cNvCxnSpPr>
          <p:nvPr userDrawn="1"/>
        </p:nvCxnSpPr>
        <p:spPr>
          <a:xfrm>
            <a:off x="0" y="1405468"/>
            <a:ext cx="1219200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70053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ivider Slide_4">
    <p:bg>
      <p:bgPr>
        <a:solidFill>
          <a:schemeClr val="accent4">
            <a:lumMod val="50000"/>
          </a:schemeClr>
        </a:solidFill>
        <a:effectLst/>
      </p:bgPr>
    </p:bg>
    <p:spTree>
      <p:nvGrpSpPr>
        <p:cNvPr id="1" name=""/>
        <p:cNvGrpSpPr/>
        <p:nvPr/>
      </p:nvGrpSpPr>
      <p:grpSpPr>
        <a:xfrm>
          <a:off x="0" y="0"/>
          <a:ext cx="0" cy="0"/>
          <a:chOff x="0" y="0"/>
          <a:chExt cx="0" cy="0"/>
        </a:xfrm>
      </p:grpSpPr>
      <p:pic>
        <p:nvPicPr>
          <p:cNvPr id="7" name="Picture Placeholder 21" descr="Woman on tablet ">
            <a:extLst>
              <a:ext uri="{FF2B5EF4-FFF2-40B4-BE49-F238E27FC236}">
                <a16:creationId xmlns:a16="http://schemas.microsoft.com/office/drawing/2014/main" id="{79F82B97-E9C9-C740-AE3A-A0BB4822DD8F}"/>
              </a:ext>
            </a:extLst>
          </p:cNvPr>
          <p:cNvPicPr>
            <a:picLocks noChangeAspect="1"/>
          </p:cNvPicPr>
          <p:nvPr userDrawn="1"/>
        </p:nvPicPr>
        <p:blipFill rotWithShape="1">
          <a:blip r:embed="rId2" cstate="screen">
            <a:alphaModFix amt="35000"/>
            <a:extLst>
              <a:ext uri="{28A0092B-C50C-407E-A947-70E740481C1C}">
                <a14:useLocalDpi xmlns:a14="http://schemas.microsoft.com/office/drawing/2010/main"/>
              </a:ext>
            </a:extLst>
          </a:blip>
          <a:srcRect/>
          <a:stretch/>
        </p:blipFill>
        <p:spPr>
          <a:xfrm>
            <a:off x="1124487" y="0"/>
            <a:ext cx="11067514" cy="6858000"/>
          </a:xfrm>
          <a:prstGeom prst="rect">
            <a:avLst/>
          </a:prstGeom>
          <a:solidFill>
            <a:schemeClr val="tx1"/>
          </a:solidFill>
        </p:spPr>
      </p:pic>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1124487" y="-1"/>
            <a:ext cx="11067514"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Sagona ExtraLight" panose="02020303050505020204" pitchFamily="18" charset="0"/>
              </a:defRPr>
            </a:lvl1pPr>
          </a:lstStyle>
          <a:p>
            <a:r>
              <a:rPr lang="en-US"/>
              <a:t>Click to edit Master title style</a:t>
            </a:r>
            <a:endParaRPr lang="en-US" dirty="0"/>
          </a:p>
        </p:txBody>
      </p:sp>
      <p:cxnSp>
        <p:nvCxnSpPr>
          <p:cNvPr id="8" name="Straight Connector 7">
            <a:extLst>
              <a:ext uri="{FF2B5EF4-FFF2-40B4-BE49-F238E27FC236}">
                <a16:creationId xmlns:a16="http://schemas.microsoft.com/office/drawing/2014/main" id="{6C4B436F-A511-A141-900B-BA20A19A1BCE}"/>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308799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ivider Slide_5">
    <p:spTree>
      <p:nvGrpSpPr>
        <p:cNvPr id="1" name=""/>
        <p:cNvGrpSpPr/>
        <p:nvPr/>
      </p:nvGrpSpPr>
      <p:grpSpPr>
        <a:xfrm>
          <a:off x="0" y="0"/>
          <a:ext cx="0" cy="0"/>
          <a:chOff x="0" y="0"/>
          <a:chExt cx="0" cy="0"/>
        </a:xfrm>
      </p:grpSpPr>
      <p:pic>
        <p:nvPicPr>
          <p:cNvPr id="7" name="Picture Placeholder 21" descr="Woman on tablet ">
            <a:extLst>
              <a:ext uri="{FF2B5EF4-FFF2-40B4-BE49-F238E27FC236}">
                <a16:creationId xmlns:a16="http://schemas.microsoft.com/office/drawing/2014/main" id="{79F82B97-E9C9-C740-AE3A-A0BB4822DD8F}"/>
              </a:ext>
            </a:extLst>
          </p:cNvPr>
          <p:cNvPicPr>
            <a:picLocks noChangeAspect="1"/>
          </p:cNvPicPr>
          <p:nvPr userDrawn="1"/>
        </p:nvPicPr>
        <p:blipFill rotWithShape="1">
          <a:blip r:embed="rId2" cstate="screen">
            <a:alphaModFix amt="35000"/>
            <a:extLst>
              <a:ext uri="{28A0092B-C50C-407E-A947-70E740481C1C}">
                <a14:useLocalDpi xmlns:a14="http://schemas.microsoft.com/office/drawing/2010/main"/>
              </a:ext>
            </a:extLst>
          </a:blip>
          <a:srcRect/>
          <a:stretch/>
        </p:blipFill>
        <p:spPr>
          <a:xfrm>
            <a:off x="0" y="0"/>
            <a:ext cx="12192001" cy="6858000"/>
          </a:xfrm>
          <a:prstGeom prst="rect">
            <a:avLst/>
          </a:prstGeom>
          <a:solidFill>
            <a:schemeClr val="tx1"/>
          </a:solidFill>
        </p:spPr>
      </p:pic>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Sagona ExtraLight" panose="02020303050505020204" pitchFamily="18" charset="0"/>
              </a:defRPr>
            </a:lvl1pPr>
          </a:lstStyle>
          <a:p>
            <a:r>
              <a:rPr lang="en-US"/>
              <a:t>Click to edit Master title style</a:t>
            </a:r>
            <a:endParaRPr lang="en-US" dirty="0"/>
          </a:p>
        </p:txBody>
      </p:sp>
      <p:cxnSp>
        <p:nvCxnSpPr>
          <p:cNvPr id="9" name="Straight Connector 8">
            <a:extLst>
              <a:ext uri="{FF2B5EF4-FFF2-40B4-BE49-F238E27FC236}">
                <a16:creationId xmlns:a16="http://schemas.microsoft.com/office/drawing/2014/main" id="{4A57CAA2-2658-B441-A787-4B54C65D3BF1}"/>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12387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 w/Caption_2">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3482977"/>
            <a:ext cx="10668000" cy="3375025"/>
          </a:xfrm>
          <a:prstGeom prst="rect">
            <a:avLst/>
          </a:prstGeom>
          <a:solidFill>
            <a:schemeClr val="accent4">
              <a:lumMod val="50000"/>
            </a:schemeClr>
          </a:solidFill>
        </p:spPr>
        <p:txBody>
          <a:bodyPr/>
          <a:lstStyle/>
          <a:p>
            <a:r>
              <a:rPr lang="en-US"/>
              <a:t>Click icon to add picture</a:t>
            </a:r>
            <a:endParaRPr lang="id-ID" dirty="0"/>
          </a:p>
        </p:txBody>
      </p:sp>
      <p:sp>
        <p:nvSpPr>
          <p:cNvPr id="6" name="Text Placeholder 2">
            <a:extLst>
              <a:ext uri="{FF2B5EF4-FFF2-40B4-BE49-F238E27FC236}">
                <a16:creationId xmlns:a16="http://schemas.microsoft.com/office/drawing/2014/main" id="{5832AA92-D0AC-8247-A360-19A5932C4E36}"/>
              </a:ext>
            </a:extLst>
          </p:cNvPr>
          <p:cNvSpPr>
            <a:spLocks noGrp="1"/>
          </p:cNvSpPr>
          <p:nvPr>
            <p:ph idx="1" hasCustomPrompt="1"/>
          </p:nvPr>
        </p:nvSpPr>
        <p:spPr>
          <a:xfrm>
            <a:off x="5635662" y="339644"/>
            <a:ext cx="5014993"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a:extLst>
              <a:ext uri="{FF2B5EF4-FFF2-40B4-BE49-F238E27FC236}">
                <a16:creationId xmlns:a16="http://schemas.microsoft.com/office/drawing/2014/main" id="{E3AD9F76-09D6-0D4E-99ED-D9391C974AD2}"/>
              </a:ext>
            </a:extLst>
          </p:cNvPr>
          <p:cNvSpPr>
            <a:spLocks noGrp="1"/>
          </p:cNvSpPr>
          <p:nvPr>
            <p:ph type="ctrTitle"/>
          </p:nvPr>
        </p:nvSpPr>
        <p:spPr>
          <a:xfrm>
            <a:off x="820856" y="339644"/>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11" name="Straight Connector 10">
            <a:extLst>
              <a:ext uri="{FF2B5EF4-FFF2-40B4-BE49-F238E27FC236}">
                <a16:creationId xmlns:a16="http://schemas.microsoft.com/office/drawing/2014/main" id="{4C8C2B99-ED08-1F48-BE5D-40E40D09C7B7}"/>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8875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w/Caption_3">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608843" y="3482977"/>
            <a:ext cx="10961177" cy="3375025"/>
          </a:xfrm>
          <a:prstGeom prst="rect">
            <a:avLst/>
          </a:prstGeom>
          <a:solidFill>
            <a:schemeClr val="accent4">
              <a:lumMod val="50000"/>
            </a:schemeClr>
          </a:solidFill>
        </p:spPr>
        <p:txBody>
          <a:bodyPr/>
          <a:lstStyle/>
          <a:p>
            <a:r>
              <a:rPr lang="en-US"/>
              <a:t>Click icon to add picture</a:t>
            </a:r>
            <a:endParaRPr lang="id-ID" dirty="0"/>
          </a:p>
        </p:txBody>
      </p:sp>
      <p:cxnSp>
        <p:nvCxnSpPr>
          <p:cNvPr id="10" name="Straight Connector 9">
            <a:extLst>
              <a:ext uri="{FF2B5EF4-FFF2-40B4-BE49-F238E27FC236}">
                <a16:creationId xmlns:a16="http://schemas.microsoft.com/office/drawing/2014/main" id="{79B33817-49F3-B440-A271-466603AE1964}"/>
              </a:ext>
            </a:extLst>
          </p:cNvPr>
          <p:cNvCxnSpPr>
            <a:cxnSpLocks/>
          </p:cNvCxnSpPr>
          <p:nvPr userDrawn="1"/>
        </p:nvCxnSpPr>
        <p:spPr>
          <a:xfrm>
            <a:off x="0" y="421214"/>
            <a:ext cx="1219200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Text Placeholder 2">
            <a:extLst>
              <a:ext uri="{FF2B5EF4-FFF2-40B4-BE49-F238E27FC236}">
                <a16:creationId xmlns:a16="http://schemas.microsoft.com/office/drawing/2014/main" id="{8576316B-7498-2E42-9B52-88BF1C9DF40C}"/>
              </a:ext>
            </a:extLst>
          </p:cNvPr>
          <p:cNvSpPr>
            <a:spLocks noGrp="1"/>
          </p:cNvSpPr>
          <p:nvPr>
            <p:ph idx="1" hasCustomPrompt="1"/>
          </p:nvPr>
        </p:nvSpPr>
        <p:spPr>
          <a:xfrm>
            <a:off x="5567465" y="568512"/>
            <a:ext cx="6002556"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itle 1">
            <a:extLst>
              <a:ext uri="{FF2B5EF4-FFF2-40B4-BE49-F238E27FC236}">
                <a16:creationId xmlns:a16="http://schemas.microsoft.com/office/drawing/2014/main" id="{451775DA-49A0-2F4D-9F21-5D20DA6BA9B6}"/>
              </a:ext>
            </a:extLst>
          </p:cNvPr>
          <p:cNvSpPr>
            <a:spLocks noGrp="1"/>
          </p:cNvSpPr>
          <p:nvPr>
            <p:ph type="ctrTitle"/>
          </p:nvPr>
        </p:nvSpPr>
        <p:spPr>
          <a:xfrm>
            <a:off x="608844" y="568512"/>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spTree>
    <p:extLst>
      <p:ext uri="{BB962C8B-B14F-4D97-AF65-F5344CB8AC3E}">
        <p14:creationId xmlns:p14="http://schemas.microsoft.com/office/powerpoint/2010/main" val="149645621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 w/Caption_4">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3482977"/>
            <a:ext cx="12192000" cy="3375025"/>
          </a:xfrm>
          <a:prstGeom prst="rect">
            <a:avLst/>
          </a:prstGeom>
          <a:solidFill>
            <a:schemeClr val="accent4">
              <a:lumMod val="50000"/>
            </a:schemeClr>
          </a:solidFill>
        </p:spPr>
        <p:txBody>
          <a:bodyPr/>
          <a:lstStyle/>
          <a:p>
            <a:r>
              <a:rPr lang="en-US"/>
              <a:t>Click icon to add picture</a:t>
            </a:r>
            <a:endParaRPr lang="id-ID" dirty="0"/>
          </a:p>
        </p:txBody>
      </p:sp>
      <p:cxnSp>
        <p:nvCxnSpPr>
          <p:cNvPr id="5" name="Straight Connector 4">
            <a:extLst>
              <a:ext uri="{FF2B5EF4-FFF2-40B4-BE49-F238E27FC236}">
                <a16:creationId xmlns:a16="http://schemas.microsoft.com/office/drawing/2014/main" id="{40C0F668-C1BA-A349-A542-9E54E73E8178}"/>
              </a:ext>
            </a:extLst>
          </p:cNvPr>
          <p:cNvCxnSpPr>
            <a:cxnSpLocks/>
          </p:cNvCxnSpPr>
          <p:nvPr userDrawn="1"/>
        </p:nvCxnSpPr>
        <p:spPr>
          <a:xfrm>
            <a:off x="4961621" y="339644"/>
            <a:ext cx="0" cy="2806512"/>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Text Placeholder 2">
            <a:extLst>
              <a:ext uri="{FF2B5EF4-FFF2-40B4-BE49-F238E27FC236}">
                <a16:creationId xmlns:a16="http://schemas.microsoft.com/office/drawing/2014/main" id="{5832AA92-D0AC-8247-A360-19A5932C4E36}"/>
              </a:ext>
            </a:extLst>
          </p:cNvPr>
          <p:cNvSpPr>
            <a:spLocks noGrp="1"/>
          </p:cNvSpPr>
          <p:nvPr>
            <p:ph idx="1" hasCustomPrompt="1"/>
          </p:nvPr>
        </p:nvSpPr>
        <p:spPr>
          <a:xfrm>
            <a:off x="5351244" y="339644"/>
            <a:ext cx="6002556"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a:extLst>
              <a:ext uri="{FF2B5EF4-FFF2-40B4-BE49-F238E27FC236}">
                <a16:creationId xmlns:a16="http://schemas.microsoft.com/office/drawing/2014/main" id="{E3AD9F76-09D6-0D4E-99ED-D9391C974AD2}"/>
              </a:ext>
            </a:extLst>
          </p:cNvPr>
          <p:cNvSpPr>
            <a:spLocks noGrp="1"/>
          </p:cNvSpPr>
          <p:nvPr>
            <p:ph type="ctrTitle"/>
          </p:nvPr>
        </p:nvSpPr>
        <p:spPr>
          <a:xfrm>
            <a:off x="392623" y="339644"/>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spTree>
    <p:extLst>
      <p:ext uri="{BB962C8B-B14F-4D97-AF65-F5344CB8AC3E}">
        <p14:creationId xmlns:p14="http://schemas.microsoft.com/office/powerpoint/2010/main" val="78032671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 w/Caption_5">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3482977"/>
            <a:ext cx="12192000" cy="3375025"/>
          </a:xfrm>
          <a:prstGeom prst="rect">
            <a:avLst/>
          </a:prstGeom>
          <a:solidFill>
            <a:schemeClr val="accent4">
              <a:lumMod val="50000"/>
            </a:schemeClr>
          </a:solidFill>
        </p:spPr>
        <p:txBody>
          <a:bodyPr/>
          <a:lstStyle/>
          <a:p>
            <a:r>
              <a:rPr lang="en-US"/>
              <a:t>Click icon to add picture</a:t>
            </a:r>
            <a:endParaRPr lang="id-ID" dirty="0"/>
          </a:p>
        </p:txBody>
      </p:sp>
      <p:sp>
        <p:nvSpPr>
          <p:cNvPr id="6" name="Text Placeholder 2">
            <a:extLst>
              <a:ext uri="{FF2B5EF4-FFF2-40B4-BE49-F238E27FC236}">
                <a16:creationId xmlns:a16="http://schemas.microsoft.com/office/drawing/2014/main" id="{5832AA92-D0AC-8247-A360-19A5932C4E36}"/>
              </a:ext>
            </a:extLst>
          </p:cNvPr>
          <p:cNvSpPr>
            <a:spLocks noGrp="1"/>
          </p:cNvSpPr>
          <p:nvPr>
            <p:ph idx="1" hasCustomPrompt="1"/>
          </p:nvPr>
        </p:nvSpPr>
        <p:spPr>
          <a:xfrm>
            <a:off x="5351244" y="568512"/>
            <a:ext cx="6002556"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a:extLst>
              <a:ext uri="{FF2B5EF4-FFF2-40B4-BE49-F238E27FC236}">
                <a16:creationId xmlns:a16="http://schemas.microsoft.com/office/drawing/2014/main" id="{E3AD9F76-09D6-0D4E-99ED-D9391C974AD2}"/>
              </a:ext>
            </a:extLst>
          </p:cNvPr>
          <p:cNvSpPr>
            <a:spLocks noGrp="1"/>
          </p:cNvSpPr>
          <p:nvPr>
            <p:ph type="ctrTitle"/>
          </p:nvPr>
        </p:nvSpPr>
        <p:spPr>
          <a:xfrm>
            <a:off x="392623" y="568512"/>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15" name="Straight Connector 14">
            <a:extLst>
              <a:ext uri="{FF2B5EF4-FFF2-40B4-BE49-F238E27FC236}">
                <a16:creationId xmlns:a16="http://schemas.microsoft.com/office/drawing/2014/main" id="{16414763-7D4F-994A-AAA9-7DC46C19D816}"/>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670651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mparison_1">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8/13/2023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27321" y="339645"/>
            <a:ext cx="10134369"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78CECE2-CD4D-4A44-927A-53FFE158AF1C}"/>
              </a:ext>
            </a:extLst>
          </p:cNvPr>
          <p:cNvCxnSpPr>
            <a:cxnSpLocks/>
          </p:cNvCxnSpPr>
          <p:nvPr userDrawn="1"/>
        </p:nvCxnSpPr>
        <p:spPr>
          <a:xfrm>
            <a:off x="113431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id="{11B2D7F8-9505-6148-BEA2-27C4290FF6E2}"/>
              </a:ext>
            </a:extLst>
          </p:cNvPr>
          <p:cNvSpPr>
            <a:spLocks noGrp="1"/>
          </p:cNvSpPr>
          <p:nvPr>
            <p:ph sz="half" idx="1"/>
          </p:nvPr>
        </p:nvSpPr>
        <p:spPr>
          <a:xfrm>
            <a:off x="1627321" y="2330824"/>
            <a:ext cx="4693727"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3">
            <a:extLst>
              <a:ext uri="{FF2B5EF4-FFF2-40B4-BE49-F238E27FC236}">
                <a16:creationId xmlns:a16="http://schemas.microsoft.com/office/drawing/2014/main" id="{A9ADB053-F5D5-D34D-B6E3-A8AB7297F1F9}"/>
              </a:ext>
            </a:extLst>
          </p:cNvPr>
          <p:cNvSpPr>
            <a:spLocks noGrp="1"/>
          </p:cNvSpPr>
          <p:nvPr>
            <p:ph sz="half" idx="2"/>
          </p:nvPr>
        </p:nvSpPr>
        <p:spPr>
          <a:xfrm>
            <a:off x="7067963" y="2330824"/>
            <a:ext cx="4693727"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2">
            <a:extLst>
              <a:ext uri="{FF2B5EF4-FFF2-40B4-BE49-F238E27FC236}">
                <a16:creationId xmlns:a16="http://schemas.microsoft.com/office/drawing/2014/main" id="{B75E12F7-C53F-EB47-8D86-3CE7D6B2A8FB}"/>
              </a:ext>
            </a:extLst>
          </p:cNvPr>
          <p:cNvSpPr>
            <a:spLocks noGrp="1"/>
          </p:cNvSpPr>
          <p:nvPr>
            <p:ph type="body" idx="13"/>
          </p:nvPr>
        </p:nvSpPr>
        <p:spPr>
          <a:xfrm>
            <a:off x="1627322" y="1468740"/>
            <a:ext cx="4672156"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5" name="Text Placeholder 4">
            <a:extLst>
              <a:ext uri="{FF2B5EF4-FFF2-40B4-BE49-F238E27FC236}">
                <a16:creationId xmlns:a16="http://schemas.microsoft.com/office/drawing/2014/main" id="{0C3895DE-E9F7-5A41-91A4-BC8DE509CFFC}"/>
              </a:ext>
            </a:extLst>
          </p:cNvPr>
          <p:cNvSpPr>
            <a:spLocks noGrp="1"/>
          </p:cNvSpPr>
          <p:nvPr>
            <p:ph type="body" sz="quarter" idx="3"/>
          </p:nvPr>
        </p:nvSpPr>
        <p:spPr>
          <a:xfrm>
            <a:off x="7067963" y="1468740"/>
            <a:ext cx="4695165"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342073714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mparison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8/13/2023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0134369"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id="{11B2D7F8-9505-6148-BEA2-27C4290FF6E2}"/>
              </a:ext>
            </a:extLst>
          </p:cNvPr>
          <p:cNvSpPr>
            <a:spLocks noGrp="1"/>
          </p:cNvSpPr>
          <p:nvPr>
            <p:ph sz="half" idx="1"/>
          </p:nvPr>
        </p:nvSpPr>
        <p:spPr>
          <a:xfrm>
            <a:off x="392623" y="2330824"/>
            <a:ext cx="4693727"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3">
            <a:extLst>
              <a:ext uri="{FF2B5EF4-FFF2-40B4-BE49-F238E27FC236}">
                <a16:creationId xmlns:a16="http://schemas.microsoft.com/office/drawing/2014/main" id="{A9ADB053-F5D5-D34D-B6E3-A8AB7297F1F9}"/>
              </a:ext>
            </a:extLst>
          </p:cNvPr>
          <p:cNvSpPr>
            <a:spLocks noGrp="1"/>
          </p:cNvSpPr>
          <p:nvPr>
            <p:ph sz="half" idx="2"/>
          </p:nvPr>
        </p:nvSpPr>
        <p:spPr>
          <a:xfrm>
            <a:off x="5833265" y="2330824"/>
            <a:ext cx="4693727"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2">
            <a:extLst>
              <a:ext uri="{FF2B5EF4-FFF2-40B4-BE49-F238E27FC236}">
                <a16:creationId xmlns:a16="http://schemas.microsoft.com/office/drawing/2014/main" id="{B75E12F7-C53F-EB47-8D86-3CE7D6B2A8FB}"/>
              </a:ext>
            </a:extLst>
          </p:cNvPr>
          <p:cNvSpPr>
            <a:spLocks noGrp="1"/>
          </p:cNvSpPr>
          <p:nvPr>
            <p:ph type="body" idx="13"/>
          </p:nvPr>
        </p:nvSpPr>
        <p:spPr>
          <a:xfrm>
            <a:off x="392624" y="1468740"/>
            <a:ext cx="4672156"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5" name="Text Placeholder 4">
            <a:extLst>
              <a:ext uri="{FF2B5EF4-FFF2-40B4-BE49-F238E27FC236}">
                <a16:creationId xmlns:a16="http://schemas.microsoft.com/office/drawing/2014/main" id="{0C3895DE-E9F7-5A41-91A4-BC8DE509CFFC}"/>
              </a:ext>
            </a:extLst>
          </p:cNvPr>
          <p:cNvSpPr>
            <a:spLocks noGrp="1"/>
          </p:cNvSpPr>
          <p:nvPr>
            <p:ph type="body" sz="quarter" idx="3"/>
          </p:nvPr>
        </p:nvSpPr>
        <p:spPr>
          <a:xfrm>
            <a:off x="5833265" y="1468740"/>
            <a:ext cx="4695165"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17" name="Straight Connector 16">
            <a:extLst>
              <a:ext uri="{FF2B5EF4-FFF2-40B4-BE49-F238E27FC236}">
                <a16:creationId xmlns:a16="http://schemas.microsoft.com/office/drawing/2014/main" id="{E28CCA37-00BD-0A43-8647-67DD0510A7E3}"/>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91966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resentation Title_3">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6093055" y="0"/>
            <a:ext cx="6098946"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cxnSp>
        <p:nvCxnSpPr>
          <p:cNvPr id="3" name="Straight Connector 2">
            <a:extLst>
              <a:ext uri="{FF2B5EF4-FFF2-40B4-BE49-F238E27FC236}">
                <a16:creationId xmlns:a16="http://schemas.microsoft.com/office/drawing/2014/main" id="{A9525627-537D-D740-918D-FD8895672A9F}"/>
              </a:ext>
            </a:extLst>
          </p:cNvPr>
          <p:cNvCxnSpPr>
            <a:cxnSpLocks/>
          </p:cNvCxnSpPr>
          <p:nvPr userDrawn="1"/>
        </p:nvCxnSpPr>
        <p:spPr>
          <a:xfrm>
            <a:off x="0" y="1720312"/>
            <a:ext cx="609305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spTree>
    <p:extLst>
      <p:ext uri="{BB962C8B-B14F-4D97-AF65-F5344CB8AC3E}">
        <p14:creationId xmlns:p14="http://schemas.microsoft.com/office/powerpoint/2010/main" val="181424920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mparison_3">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8/13/2023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6" name="Title 1">
            <a:extLst>
              <a:ext uri="{FF2B5EF4-FFF2-40B4-BE49-F238E27FC236}">
                <a16:creationId xmlns:a16="http://schemas.microsoft.com/office/drawing/2014/main" id="{89CD5966-5C30-E943-A71E-F48460A377D6}"/>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8" name="Content Placeholder 2">
            <a:extLst>
              <a:ext uri="{FF2B5EF4-FFF2-40B4-BE49-F238E27FC236}">
                <a16:creationId xmlns:a16="http://schemas.microsoft.com/office/drawing/2014/main" id="{CF969977-F5DB-3A45-9E9E-556F0938C059}"/>
              </a:ext>
            </a:extLst>
          </p:cNvPr>
          <p:cNvSpPr>
            <a:spLocks noGrp="1"/>
          </p:cNvSpPr>
          <p:nvPr>
            <p:ph sz="half" idx="1"/>
          </p:nvPr>
        </p:nvSpPr>
        <p:spPr>
          <a:xfrm>
            <a:off x="392623" y="2330824"/>
            <a:ext cx="5181600"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3">
            <a:extLst>
              <a:ext uri="{FF2B5EF4-FFF2-40B4-BE49-F238E27FC236}">
                <a16:creationId xmlns:a16="http://schemas.microsoft.com/office/drawing/2014/main" id="{36D6BBCB-7852-8449-BC02-C5471A775B24}"/>
              </a:ext>
            </a:extLst>
          </p:cNvPr>
          <p:cNvSpPr>
            <a:spLocks noGrp="1"/>
          </p:cNvSpPr>
          <p:nvPr>
            <p:ph sz="half" idx="2"/>
          </p:nvPr>
        </p:nvSpPr>
        <p:spPr>
          <a:xfrm>
            <a:off x="6172200" y="2330824"/>
            <a:ext cx="5181600"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2">
            <a:extLst>
              <a:ext uri="{FF2B5EF4-FFF2-40B4-BE49-F238E27FC236}">
                <a16:creationId xmlns:a16="http://schemas.microsoft.com/office/drawing/2014/main" id="{725055FA-EC63-034E-B383-78552FAEA374}"/>
              </a:ext>
            </a:extLst>
          </p:cNvPr>
          <p:cNvSpPr>
            <a:spLocks noGrp="1"/>
          </p:cNvSpPr>
          <p:nvPr>
            <p:ph type="body" idx="13"/>
          </p:nvPr>
        </p:nvSpPr>
        <p:spPr>
          <a:xfrm>
            <a:off x="392623" y="1468740"/>
            <a:ext cx="5157787"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Text Placeholder 4">
            <a:extLst>
              <a:ext uri="{FF2B5EF4-FFF2-40B4-BE49-F238E27FC236}">
                <a16:creationId xmlns:a16="http://schemas.microsoft.com/office/drawing/2014/main" id="{163F1262-F0B7-5B4F-A1EE-7A2D9835E6EC}"/>
              </a:ext>
            </a:extLst>
          </p:cNvPr>
          <p:cNvSpPr>
            <a:spLocks noGrp="1"/>
          </p:cNvSpPr>
          <p:nvPr>
            <p:ph type="body" sz="quarter" idx="3"/>
          </p:nvPr>
        </p:nvSpPr>
        <p:spPr>
          <a:xfrm>
            <a:off x="6172200" y="1468740"/>
            <a:ext cx="5183188"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13" name="Straight Connector 12">
            <a:extLst>
              <a:ext uri="{FF2B5EF4-FFF2-40B4-BE49-F238E27FC236}">
                <a16:creationId xmlns:a16="http://schemas.microsoft.com/office/drawing/2014/main" id="{55F5877A-6F1B-5C4C-8792-78CDE344D0E0}"/>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581641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mparison_5">
    <p:spTree>
      <p:nvGrpSpPr>
        <p:cNvPr id="1" name=""/>
        <p:cNvGrpSpPr/>
        <p:nvPr/>
      </p:nvGrpSpPr>
      <p:grpSpPr>
        <a:xfrm>
          <a:off x="0" y="0"/>
          <a:ext cx="0" cy="0"/>
          <a:chOff x="0" y="0"/>
          <a:chExt cx="0" cy="0"/>
        </a:xfrm>
      </p:grpSpPr>
      <p:sp>
        <p:nvSpPr>
          <p:cNvPr id="12" name="Picture Placeholder 5">
            <a:extLst>
              <a:ext uri="{FF2B5EF4-FFF2-40B4-BE49-F238E27FC236}">
                <a16:creationId xmlns:a16="http://schemas.microsoft.com/office/drawing/2014/main" id="{C5233AE2-5078-C34D-8EAD-6F7B344F5241}"/>
              </a:ext>
            </a:extLst>
          </p:cNvPr>
          <p:cNvSpPr>
            <a:spLocks noGrp="1"/>
          </p:cNvSpPr>
          <p:nvPr>
            <p:ph type="pic" sz="quarter" idx="15"/>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cxnSp>
        <p:nvCxnSpPr>
          <p:cNvPr id="14" name="Straight Connector 13">
            <a:extLst>
              <a:ext uri="{FF2B5EF4-FFF2-40B4-BE49-F238E27FC236}">
                <a16:creationId xmlns:a16="http://schemas.microsoft.com/office/drawing/2014/main" id="{24699EEF-FB75-1A46-B6B6-39CCF65A9EA4}"/>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8/13/2023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6" name="Title 1">
            <a:extLst>
              <a:ext uri="{FF2B5EF4-FFF2-40B4-BE49-F238E27FC236}">
                <a16:creationId xmlns:a16="http://schemas.microsoft.com/office/drawing/2014/main" id="{89CD5966-5C30-E943-A71E-F48460A377D6}"/>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8" name="Content Placeholder 2">
            <a:extLst>
              <a:ext uri="{FF2B5EF4-FFF2-40B4-BE49-F238E27FC236}">
                <a16:creationId xmlns:a16="http://schemas.microsoft.com/office/drawing/2014/main" id="{CF969977-F5DB-3A45-9E9E-556F0938C059}"/>
              </a:ext>
            </a:extLst>
          </p:cNvPr>
          <p:cNvSpPr>
            <a:spLocks noGrp="1"/>
          </p:cNvSpPr>
          <p:nvPr>
            <p:ph sz="half" idx="1"/>
          </p:nvPr>
        </p:nvSpPr>
        <p:spPr>
          <a:xfrm>
            <a:off x="392623" y="2330824"/>
            <a:ext cx="5181600" cy="3846139"/>
          </a:xfrm>
        </p:spPr>
        <p:txBody>
          <a:bodyPr>
            <a:normAutofit/>
          </a:bodyPr>
          <a:lstStyle>
            <a:lvl1pPr>
              <a:lnSpc>
                <a:spcPct val="100000"/>
              </a:lnSpc>
              <a:defRPr sz="1600">
                <a:solidFill>
                  <a:schemeClr val="bg1"/>
                </a:solidFill>
                <a:latin typeface="+mj-lt"/>
                <a:cs typeface="Calibri" panose="020F0502020204030204" pitchFamily="34" charset="0"/>
              </a:defRPr>
            </a:lvl1pPr>
            <a:lvl2pPr>
              <a:lnSpc>
                <a:spcPct val="100000"/>
              </a:lnSpc>
              <a:defRPr sz="1600">
                <a:solidFill>
                  <a:schemeClr val="bg1"/>
                </a:solidFill>
                <a:latin typeface="+mj-lt"/>
                <a:cs typeface="Calibri" panose="020F0502020204030204" pitchFamily="34" charset="0"/>
              </a:defRPr>
            </a:lvl2pPr>
            <a:lvl3pPr>
              <a:lnSpc>
                <a:spcPct val="100000"/>
              </a:lnSpc>
              <a:defRPr sz="1600">
                <a:solidFill>
                  <a:schemeClr val="bg1"/>
                </a:solidFill>
                <a:latin typeface="+mj-lt"/>
                <a:cs typeface="Calibri" panose="020F0502020204030204" pitchFamily="34" charset="0"/>
              </a:defRPr>
            </a:lvl3pPr>
            <a:lvl4pPr>
              <a:lnSpc>
                <a:spcPct val="100000"/>
              </a:lnSpc>
              <a:defRPr sz="1600">
                <a:solidFill>
                  <a:schemeClr val="bg1"/>
                </a:solidFill>
                <a:latin typeface="+mj-lt"/>
                <a:cs typeface="Calibri" panose="020F0502020204030204" pitchFamily="34" charset="0"/>
              </a:defRPr>
            </a:lvl4pPr>
            <a:lvl5pPr>
              <a:lnSpc>
                <a:spcPct val="100000"/>
              </a:lnSpc>
              <a:defRPr sz="1600">
                <a:solidFill>
                  <a:schemeClr val="bg1"/>
                </a:solidFill>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3">
            <a:extLst>
              <a:ext uri="{FF2B5EF4-FFF2-40B4-BE49-F238E27FC236}">
                <a16:creationId xmlns:a16="http://schemas.microsoft.com/office/drawing/2014/main" id="{36D6BBCB-7852-8449-BC02-C5471A775B24}"/>
              </a:ext>
            </a:extLst>
          </p:cNvPr>
          <p:cNvSpPr>
            <a:spLocks noGrp="1"/>
          </p:cNvSpPr>
          <p:nvPr>
            <p:ph sz="half" idx="2"/>
          </p:nvPr>
        </p:nvSpPr>
        <p:spPr>
          <a:xfrm>
            <a:off x="6172200" y="2330824"/>
            <a:ext cx="5181600" cy="3846139"/>
          </a:xfrm>
        </p:spPr>
        <p:txBody>
          <a:bodyPr>
            <a:normAutofit/>
          </a:bodyPr>
          <a:lstStyle>
            <a:lvl1pPr>
              <a:lnSpc>
                <a:spcPct val="100000"/>
              </a:lnSpc>
              <a:defRPr sz="1600">
                <a:solidFill>
                  <a:schemeClr val="bg1"/>
                </a:solidFill>
                <a:latin typeface="+mj-lt"/>
                <a:cs typeface="Calibri" panose="020F0502020204030204" pitchFamily="34" charset="0"/>
              </a:defRPr>
            </a:lvl1pPr>
            <a:lvl2pPr>
              <a:lnSpc>
                <a:spcPct val="100000"/>
              </a:lnSpc>
              <a:defRPr sz="1600">
                <a:solidFill>
                  <a:schemeClr val="bg1"/>
                </a:solidFill>
                <a:latin typeface="+mj-lt"/>
                <a:cs typeface="Calibri" panose="020F0502020204030204" pitchFamily="34" charset="0"/>
              </a:defRPr>
            </a:lvl2pPr>
            <a:lvl3pPr>
              <a:lnSpc>
                <a:spcPct val="100000"/>
              </a:lnSpc>
              <a:defRPr sz="1600">
                <a:solidFill>
                  <a:schemeClr val="bg1"/>
                </a:solidFill>
                <a:latin typeface="+mj-lt"/>
                <a:cs typeface="Calibri" panose="020F0502020204030204" pitchFamily="34" charset="0"/>
              </a:defRPr>
            </a:lvl3pPr>
            <a:lvl4pPr>
              <a:lnSpc>
                <a:spcPct val="100000"/>
              </a:lnSpc>
              <a:defRPr sz="1600">
                <a:solidFill>
                  <a:schemeClr val="bg1"/>
                </a:solidFill>
                <a:latin typeface="+mj-lt"/>
                <a:cs typeface="Calibri" panose="020F0502020204030204" pitchFamily="34" charset="0"/>
              </a:defRPr>
            </a:lvl4pPr>
            <a:lvl5pPr>
              <a:lnSpc>
                <a:spcPct val="100000"/>
              </a:lnSpc>
              <a:defRPr sz="1600">
                <a:solidFill>
                  <a:schemeClr val="bg1"/>
                </a:solidFill>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2">
            <a:extLst>
              <a:ext uri="{FF2B5EF4-FFF2-40B4-BE49-F238E27FC236}">
                <a16:creationId xmlns:a16="http://schemas.microsoft.com/office/drawing/2014/main" id="{725055FA-EC63-034E-B383-78552FAEA374}"/>
              </a:ext>
            </a:extLst>
          </p:cNvPr>
          <p:cNvSpPr>
            <a:spLocks noGrp="1"/>
          </p:cNvSpPr>
          <p:nvPr>
            <p:ph type="body" idx="13"/>
          </p:nvPr>
        </p:nvSpPr>
        <p:spPr>
          <a:xfrm>
            <a:off x="392623" y="1468740"/>
            <a:ext cx="5157787" cy="823912"/>
          </a:xfrm>
        </p:spPr>
        <p:txBody>
          <a:bodyPr anchor="b">
            <a:normAutofit/>
          </a:bodyPr>
          <a:lstStyle>
            <a:lvl1pPr marL="0" indent="0">
              <a:buNone/>
              <a:defRPr sz="2800" b="1">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Text Placeholder 4">
            <a:extLst>
              <a:ext uri="{FF2B5EF4-FFF2-40B4-BE49-F238E27FC236}">
                <a16:creationId xmlns:a16="http://schemas.microsoft.com/office/drawing/2014/main" id="{163F1262-F0B7-5B4F-A1EE-7A2D9835E6EC}"/>
              </a:ext>
            </a:extLst>
          </p:cNvPr>
          <p:cNvSpPr>
            <a:spLocks noGrp="1"/>
          </p:cNvSpPr>
          <p:nvPr>
            <p:ph type="body" sz="quarter" idx="3"/>
          </p:nvPr>
        </p:nvSpPr>
        <p:spPr>
          <a:xfrm>
            <a:off x="6172200" y="1468740"/>
            <a:ext cx="5183188" cy="823912"/>
          </a:xfrm>
        </p:spPr>
        <p:txBody>
          <a:bodyPr anchor="b">
            <a:normAutofit/>
          </a:bodyPr>
          <a:lstStyle>
            <a:lvl1pPr marL="0" indent="0">
              <a:buNone/>
              <a:defRPr sz="2800" b="1">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13" name="Straight Connector 12">
            <a:extLst>
              <a:ext uri="{FF2B5EF4-FFF2-40B4-BE49-F238E27FC236}">
                <a16:creationId xmlns:a16="http://schemas.microsoft.com/office/drawing/2014/main" id="{55F5877A-6F1B-5C4C-8792-78CDE344D0E0}"/>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996902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mage_2">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392623" y="588936"/>
            <a:ext cx="11432584" cy="5976637"/>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cxnSp>
        <p:nvCxnSpPr>
          <p:cNvPr id="5" name="Straight Connector 4">
            <a:extLst>
              <a:ext uri="{FF2B5EF4-FFF2-40B4-BE49-F238E27FC236}">
                <a16:creationId xmlns:a16="http://schemas.microsoft.com/office/drawing/2014/main" id="{2C41291C-383F-CF4B-AB8E-2B40741A62AF}"/>
              </a:ext>
            </a:extLst>
          </p:cNvPr>
          <p:cNvCxnSpPr>
            <a:cxnSpLocks/>
          </p:cNvCxnSpPr>
          <p:nvPr userDrawn="1"/>
        </p:nvCxnSpPr>
        <p:spPr>
          <a:xfrm>
            <a:off x="0" y="292426"/>
            <a:ext cx="12192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34C5937-11C0-4E5A-867C-7AB68EA5327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7195771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mage_3">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392623" y="292426"/>
            <a:ext cx="10219457" cy="6273148"/>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cxnSp>
        <p:nvCxnSpPr>
          <p:cNvPr id="4" name="Straight Connector 3">
            <a:extLst>
              <a:ext uri="{FF2B5EF4-FFF2-40B4-BE49-F238E27FC236}">
                <a16:creationId xmlns:a16="http://schemas.microsoft.com/office/drawing/2014/main" id="{F516C013-C8E5-B44C-B6D6-DE71D0CC52C4}"/>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34E2D069-321B-434C-BB63-530EE51B64A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1218354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Image_4">
    <p:bg>
      <p:bgPr>
        <a:solidFill>
          <a:schemeClr val="accent4">
            <a:lumMod val="50000"/>
          </a:schemeClr>
        </a:solidFill>
        <a:effectLst/>
      </p:bgPr>
    </p:bg>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1134319" y="0"/>
            <a:ext cx="1105768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cxnSp>
        <p:nvCxnSpPr>
          <p:cNvPr id="5" name="Straight Connector 4">
            <a:extLst>
              <a:ext uri="{FF2B5EF4-FFF2-40B4-BE49-F238E27FC236}">
                <a16:creationId xmlns:a16="http://schemas.microsoft.com/office/drawing/2014/main" id="{DCA0415B-CCA3-7142-BDAA-6DAC63FB634C}"/>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3040D77-4CF4-4BFB-9FFB-8C9746D3906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4926477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Image_5">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0" y="0"/>
            <a:ext cx="12191999"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cxnSp>
        <p:nvCxnSpPr>
          <p:cNvPr id="7" name="Straight Connector 6">
            <a:extLst>
              <a:ext uri="{FF2B5EF4-FFF2-40B4-BE49-F238E27FC236}">
                <a16:creationId xmlns:a16="http://schemas.microsoft.com/office/drawing/2014/main" id="{43A34E77-65E8-214A-93DD-907ECB950F42}"/>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9C15D6B-DF62-4A31-87F3-2084A6C590AE}"/>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4789345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Image and Content_1">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8/13/2023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6993359" y="1"/>
            <a:ext cx="5198641" cy="6858002"/>
          </a:xfrm>
          <a:prstGeom prst="rect">
            <a:avLst/>
          </a:prstGeom>
          <a:solidFill>
            <a:schemeClr val="accent4">
              <a:lumMod val="50000"/>
            </a:schemeClr>
          </a:solidFill>
        </p:spPr>
        <p:txBody>
          <a:bodyPr/>
          <a:lstStyle/>
          <a:p>
            <a:r>
              <a:rPr lang="en-US"/>
              <a:t>Click icon to add picture</a:t>
            </a:r>
            <a:endParaRPr lang="id-ID"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48661" y="339645"/>
            <a:ext cx="4890577"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45581" y="1507066"/>
            <a:ext cx="4890578"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B907ACF-A34F-FE4A-8511-B7FE12F69496}"/>
              </a:ext>
            </a:extLst>
          </p:cNvPr>
          <p:cNvCxnSpPr>
            <a:cxnSpLocks/>
          </p:cNvCxnSpPr>
          <p:nvPr userDrawn="1"/>
        </p:nvCxnSpPr>
        <p:spPr>
          <a:xfrm>
            <a:off x="113431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625705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Image and Content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8/13/2023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0" y="1"/>
            <a:ext cx="5198641" cy="6858002"/>
          </a:xfrm>
          <a:prstGeom prst="rect">
            <a:avLst/>
          </a:prstGeom>
          <a:solidFill>
            <a:schemeClr val="accent4">
              <a:lumMod val="50000"/>
            </a:schemeClr>
          </a:solidFill>
        </p:spPr>
        <p:txBody>
          <a:bodyPr/>
          <a:lstStyle/>
          <a:p>
            <a:r>
              <a:rPr lang="en-US"/>
              <a:t>Click icon to add picture</a:t>
            </a:r>
            <a:endParaRPr lang="id-ID"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5711877" y="339645"/>
            <a:ext cx="4890577"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5708797" y="1507066"/>
            <a:ext cx="4890578"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834037ED-B73E-2946-8FAC-2803EA71C585}"/>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026729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Image and Content_4">
    <p:bg>
      <p:bgPr>
        <a:solidFill>
          <a:schemeClr val="accent4">
            <a:lumMod val="50000"/>
          </a:schemeClr>
        </a:solidFill>
        <a:effectLst/>
      </p:bgPr>
    </p:bg>
    <p:spTree>
      <p:nvGrpSpPr>
        <p:cNvPr id="1" name=""/>
        <p:cNvGrpSpPr/>
        <p:nvPr/>
      </p:nvGrpSpPr>
      <p:grpSpPr>
        <a:xfrm>
          <a:off x="0" y="0"/>
          <a:ext cx="0" cy="0"/>
          <a:chOff x="0" y="0"/>
          <a:chExt cx="0" cy="0"/>
        </a:xfrm>
      </p:grpSpPr>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1134319" y="1"/>
            <a:ext cx="11057681" cy="6858002"/>
          </a:xfrm>
          <a:prstGeom prst="rect">
            <a:avLst/>
          </a:prstGeom>
          <a:solidFill>
            <a:schemeClr val="accent4">
              <a:lumMod val="50000"/>
            </a:schemeClr>
          </a:solidFill>
        </p:spPr>
        <p:txBody>
          <a:bodyPr/>
          <a:lstStyle/>
          <a:p>
            <a:r>
              <a:rPr lang="en-US"/>
              <a:t>Click icon to add picture</a:t>
            </a:r>
            <a:endParaRPr lang="id-ID"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8/13/2023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48661" y="339645"/>
            <a:ext cx="4890577"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45581" y="1507066"/>
            <a:ext cx="4890578" cy="4849283"/>
          </a:xfrm>
        </p:spPr>
        <p:txBody>
          <a:bodyPr lIns="0" rIns="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B907ACF-A34F-FE4A-8511-B7FE12F69496}"/>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239448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Image and Content_5">
    <p:spTree>
      <p:nvGrpSpPr>
        <p:cNvPr id="1" name=""/>
        <p:cNvGrpSpPr/>
        <p:nvPr/>
      </p:nvGrpSpPr>
      <p:grpSpPr>
        <a:xfrm>
          <a:off x="0" y="0"/>
          <a:ext cx="0" cy="0"/>
          <a:chOff x="0" y="0"/>
          <a:chExt cx="0" cy="0"/>
        </a:xfrm>
      </p:grpSpPr>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1" y="1"/>
            <a:ext cx="12192000" cy="6858002"/>
          </a:xfrm>
          <a:prstGeom prst="rect">
            <a:avLst/>
          </a:prstGeom>
          <a:solidFill>
            <a:schemeClr val="accent4">
              <a:lumMod val="50000"/>
            </a:schemeClr>
          </a:solidFill>
        </p:spPr>
        <p:txBody>
          <a:bodyPr/>
          <a:lstStyle/>
          <a:p>
            <a:r>
              <a:rPr lang="en-US"/>
              <a:t>Click icon to add picture</a:t>
            </a:r>
            <a:endParaRPr lang="id-ID"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8/13/2023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69E9592-D634-1947-B3FB-EB3B7F16FF28}"/>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Title 1">
            <a:extLst>
              <a:ext uri="{FF2B5EF4-FFF2-40B4-BE49-F238E27FC236}">
                <a16:creationId xmlns:a16="http://schemas.microsoft.com/office/drawing/2014/main" id="{6D456EAF-F3B8-AF4A-90FF-4B0693C56A33}"/>
              </a:ext>
            </a:extLst>
          </p:cNvPr>
          <p:cNvSpPr>
            <a:spLocks noGrp="1"/>
          </p:cNvSpPr>
          <p:nvPr>
            <p:ph type="ctrTitle" hasCustomPrompt="1"/>
          </p:nvPr>
        </p:nvSpPr>
        <p:spPr>
          <a:xfrm>
            <a:off x="392623" y="339645"/>
            <a:ext cx="4890577"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15" name="Text Placeholder 10">
            <a:extLst>
              <a:ext uri="{FF2B5EF4-FFF2-40B4-BE49-F238E27FC236}">
                <a16:creationId xmlns:a16="http://schemas.microsoft.com/office/drawing/2014/main" id="{F7FB4ADF-1B3E-A442-B2C9-518CBE7637DB}"/>
              </a:ext>
            </a:extLst>
          </p:cNvPr>
          <p:cNvSpPr>
            <a:spLocks noGrp="1"/>
          </p:cNvSpPr>
          <p:nvPr>
            <p:ph type="body" sz="quarter" idx="14"/>
          </p:nvPr>
        </p:nvSpPr>
        <p:spPr>
          <a:xfrm>
            <a:off x="392624" y="1507066"/>
            <a:ext cx="4890578" cy="4849283"/>
          </a:xfrm>
        </p:spPr>
        <p:txBody>
          <a:bodyPr lIns="0" rIns="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489966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esentation Title_4">
    <p:bg>
      <p:bgPr>
        <a:solidFill>
          <a:schemeClr val="accent4">
            <a:lumMod val="50000"/>
          </a:schemeClr>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1134319" y="0"/>
            <a:ext cx="11057681"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cxnSp>
        <p:nvCxnSpPr>
          <p:cNvPr id="3" name="Straight Connector 2">
            <a:extLst>
              <a:ext uri="{FF2B5EF4-FFF2-40B4-BE49-F238E27FC236}">
                <a16:creationId xmlns:a16="http://schemas.microsoft.com/office/drawing/2014/main" id="{A9525627-537D-D740-918D-FD8895672A9F}"/>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Sagona ExtraLight" panose="02020303050505020204" pitchFamily="18" charset="0"/>
              </a:defRPr>
            </a:lvl1pPr>
          </a:lstStyle>
          <a:p>
            <a:r>
              <a:rPr lang="en-US"/>
              <a:t>Click to edit Master title style</a:t>
            </a:r>
            <a:endParaRPr lang="en-US" dirty="0"/>
          </a:p>
        </p:txBody>
      </p:sp>
    </p:spTree>
    <p:extLst>
      <p:ext uri="{BB962C8B-B14F-4D97-AF65-F5344CB8AC3E}">
        <p14:creationId xmlns:p14="http://schemas.microsoft.com/office/powerpoint/2010/main" val="13756843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Image and Caption_2">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346059" y="292426"/>
            <a:ext cx="6297515" cy="6273148"/>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7313354" y="4418889"/>
            <a:ext cx="3289100" cy="637507"/>
          </a:xfrm>
        </p:spPr>
        <p:txBody>
          <a:bodyPr lIns="0" rIns="0" anchor="b">
            <a:noAutofit/>
          </a:bodyPr>
          <a:lstStyle>
            <a:lvl1pPr algn="l">
              <a:defRPr sz="4000" b="0" i="0" cap="all" baseline="0">
                <a:solidFill>
                  <a:schemeClr val="accent4">
                    <a:lumMod val="75000"/>
                  </a:schemeClr>
                </a:solidFill>
                <a:latin typeface="Sagona ExtraLight" panose="02020303050505020204" pitchFamily="18" charset="0"/>
              </a:defRPr>
            </a:lvl1pPr>
          </a:lstStyle>
          <a:p>
            <a:r>
              <a:rPr lang="en-US" dirty="0"/>
              <a:t>TITLE </a:t>
            </a:r>
            <a:br>
              <a:rPr lang="en-US" dirty="0"/>
            </a:br>
            <a:r>
              <a:rPr lang="en-US" dirty="0"/>
              <a:t>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7313355" y="5080791"/>
            <a:ext cx="3289100" cy="1484783"/>
          </a:xfrm>
        </p:spPr>
        <p:txBody>
          <a:bodyPr lIns="0" rIns="0" anchor="t">
            <a:normAutofit/>
          </a:bodyPr>
          <a:lstStyle>
            <a:lvl1pPr marL="0" indent="0">
              <a:lnSpc>
                <a:spcPct val="100000"/>
              </a:lnSpc>
              <a:buNone/>
              <a:defRPr sz="1400">
                <a:latin typeface="+mj-lt"/>
              </a:defRPr>
            </a:lvl1pPr>
            <a:lvl2pPr marL="457200" indent="0">
              <a:lnSpc>
                <a:spcPct val="100000"/>
              </a:lnSpc>
              <a:buNone/>
              <a:defRPr sz="1400">
                <a:latin typeface="+mj-lt"/>
              </a:defRPr>
            </a:lvl2pPr>
            <a:lvl3pPr marL="914400" indent="0">
              <a:lnSpc>
                <a:spcPct val="100000"/>
              </a:lnSpc>
              <a:buNone/>
              <a:defRPr sz="1400">
                <a:latin typeface="+mj-lt"/>
              </a:defRPr>
            </a:lvl3pPr>
            <a:lvl4pPr marL="1371600" indent="0">
              <a:lnSpc>
                <a:spcPct val="100000"/>
              </a:lnSpc>
              <a:buNone/>
              <a:defRPr sz="1400">
                <a:latin typeface="+mj-lt"/>
              </a:defRPr>
            </a:lvl4pPr>
            <a:lvl5pPr marL="1828800" indent="0">
              <a:lnSpc>
                <a:spcPct val="100000"/>
              </a:lnSpc>
              <a:buNone/>
              <a:defRPr sz="14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1" name="Straight Connector 10">
            <a:extLst>
              <a:ext uri="{FF2B5EF4-FFF2-40B4-BE49-F238E27FC236}">
                <a16:creationId xmlns:a16="http://schemas.microsoft.com/office/drawing/2014/main" id="{B39C4094-208E-7E4A-848A-F76A1573073A}"/>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235500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Image and Caption_3">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5445942" y="292426"/>
            <a:ext cx="6297515" cy="6273148"/>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392622" y="4418889"/>
            <a:ext cx="4609683" cy="637507"/>
          </a:xfrm>
        </p:spPr>
        <p:txBody>
          <a:bodyPr lIns="0" rIns="0" anchor="b">
            <a:noAutofit/>
          </a:bodyPr>
          <a:lstStyle>
            <a:lvl1pPr algn="l">
              <a:defRPr sz="4000" b="0" i="0" cap="all" baseline="0">
                <a:solidFill>
                  <a:schemeClr val="accent4">
                    <a:lumMod val="75000"/>
                  </a:schemeClr>
                </a:solidFill>
                <a:latin typeface="Sagona ExtraLight" panose="02020303050505020204" pitchFamily="18" charset="0"/>
              </a:defRPr>
            </a:lvl1pPr>
          </a:lstStyle>
          <a:p>
            <a:r>
              <a:rPr lang="en-US" dirty="0"/>
              <a:t>TITLE 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392622" y="5080791"/>
            <a:ext cx="4609683" cy="1484783"/>
          </a:xfrm>
        </p:spPr>
        <p:txBody>
          <a:bodyPr lIns="0" rIns="0" anchor="t">
            <a:normAutofit/>
          </a:bodyPr>
          <a:lstStyle>
            <a:lvl1pPr marL="0" indent="0">
              <a:lnSpc>
                <a:spcPct val="100000"/>
              </a:lnSpc>
              <a:buNone/>
              <a:defRPr sz="1400">
                <a:latin typeface="+mj-lt"/>
              </a:defRPr>
            </a:lvl1pPr>
            <a:lvl2pPr marL="457200" indent="0">
              <a:lnSpc>
                <a:spcPct val="100000"/>
              </a:lnSpc>
              <a:buNone/>
              <a:defRPr sz="1400">
                <a:latin typeface="+mj-lt"/>
              </a:defRPr>
            </a:lvl2pPr>
            <a:lvl3pPr marL="914400" indent="0">
              <a:lnSpc>
                <a:spcPct val="100000"/>
              </a:lnSpc>
              <a:buNone/>
              <a:defRPr sz="1400">
                <a:latin typeface="+mj-lt"/>
              </a:defRPr>
            </a:lvl3pPr>
            <a:lvl4pPr marL="1371600" indent="0">
              <a:lnSpc>
                <a:spcPct val="100000"/>
              </a:lnSpc>
              <a:buNone/>
              <a:defRPr sz="1400">
                <a:latin typeface="+mj-lt"/>
              </a:defRPr>
            </a:lvl4pPr>
            <a:lvl5pPr marL="1828800" indent="0">
              <a:lnSpc>
                <a:spcPct val="100000"/>
              </a:lnSpc>
              <a:buNone/>
              <a:defRPr sz="14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7" name="Straight Connector 6">
            <a:extLst>
              <a:ext uri="{FF2B5EF4-FFF2-40B4-BE49-F238E27FC236}">
                <a16:creationId xmlns:a16="http://schemas.microsoft.com/office/drawing/2014/main" id="{8BE71BC7-72EE-294C-9A39-61A77EE295A0}"/>
              </a:ext>
            </a:extLst>
          </p:cNvPr>
          <p:cNvCxnSpPr>
            <a:cxnSpLocks/>
          </p:cNvCxnSpPr>
          <p:nvPr userDrawn="1"/>
        </p:nvCxnSpPr>
        <p:spPr>
          <a:xfrm>
            <a:off x="392623" y="5080791"/>
            <a:ext cx="4609683"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173849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mage and Caption_4">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0" y="0"/>
            <a:ext cx="12192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1645581" y="4418889"/>
            <a:ext cx="3289100" cy="637507"/>
          </a:xfrm>
        </p:spPr>
        <p:txBody>
          <a:bodyPr lIns="0" rIns="0" anchor="b">
            <a:noAutofit/>
          </a:bodyPr>
          <a:lstStyle>
            <a:lvl1pPr algn="l">
              <a:defRPr sz="4000" b="0" i="0" cap="all" baseline="0">
                <a:solidFill>
                  <a:schemeClr val="bg1"/>
                </a:solidFill>
                <a:latin typeface="Sagona ExtraLight" panose="02020303050505020204" pitchFamily="18" charset="0"/>
              </a:defRPr>
            </a:lvl1pPr>
          </a:lstStyle>
          <a:p>
            <a:r>
              <a:rPr lang="en-US" dirty="0"/>
              <a:t>TITLE </a:t>
            </a:r>
            <a:br>
              <a:rPr lang="en-US" dirty="0"/>
            </a:br>
            <a:r>
              <a:rPr lang="en-US" dirty="0"/>
              <a:t>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1645582" y="5080791"/>
            <a:ext cx="3289100" cy="1484783"/>
          </a:xfrm>
        </p:spPr>
        <p:txBody>
          <a:bodyPr lIns="0" rIns="0" anchor="t">
            <a:normAutofit/>
          </a:bodyPr>
          <a:lstStyle>
            <a:lvl1pPr marL="0" indent="0">
              <a:lnSpc>
                <a:spcPct val="100000"/>
              </a:lnSpc>
              <a:buNone/>
              <a:defRPr sz="1400">
                <a:solidFill>
                  <a:schemeClr val="bg1"/>
                </a:solidFill>
                <a:latin typeface="+mj-lt"/>
              </a:defRPr>
            </a:lvl1pPr>
            <a:lvl2pPr marL="457200" indent="0">
              <a:lnSpc>
                <a:spcPct val="100000"/>
              </a:lnSpc>
              <a:buNone/>
              <a:defRPr sz="1400">
                <a:solidFill>
                  <a:schemeClr val="bg1"/>
                </a:solidFill>
                <a:latin typeface="+mj-lt"/>
              </a:defRPr>
            </a:lvl2pPr>
            <a:lvl3pPr marL="914400" indent="0">
              <a:lnSpc>
                <a:spcPct val="100000"/>
              </a:lnSpc>
              <a:buNone/>
              <a:defRPr sz="1400">
                <a:solidFill>
                  <a:schemeClr val="bg1"/>
                </a:solidFill>
                <a:latin typeface="+mj-lt"/>
              </a:defRPr>
            </a:lvl3pPr>
            <a:lvl4pPr marL="1371600" indent="0">
              <a:lnSpc>
                <a:spcPct val="100000"/>
              </a:lnSpc>
              <a:buNone/>
              <a:defRPr sz="1400">
                <a:solidFill>
                  <a:schemeClr val="bg1"/>
                </a:solidFill>
                <a:latin typeface="+mj-lt"/>
              </a:defRPr>
            </a:lvl4pPr>
            <a:lvl5pPr marL="1828800" indent="0">
              <a:lnSpc>
                <a:spcPct val="100000"/>
              </a:lnSpc>
              <a:buNone/>
              <a:defRPr sz="14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id="{776AC280-5A8D-B048-BECC-9C306F32508F}"/>
              </a:ext>
            </a:extLst>
          </p:cNvPr>
          <p:cNvCxnSpPr>
            <a:cxnSpLocks/>
          </p:cNvCxnSpPr>
          <p:nvPr userDrawn="1"/>
        </p:nvCxnSpPr>
        <p:spPr>
          <a:xfrm>
            <a:off x="1134319"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890619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mage and Caption_5">
    <p:spTree>
      <p:nvGrpSpPr>
        <p:cNvPr id="1" name=""/>
        <p:cNvGrpSpPr/>
        <p:nvPr/>
      </p:nvGrpSpPr>
      <p:grpSpPr>
        <a:xfrm>
          <a:off x="0" y="0"/>
          <a:ext cx="0" cy="0"/>
          <a:chOff x="0" y="0"/>
          <a:chExt cx="0" cy="0"/>
        </a:xfrm>
      </p:grpSpPr>
      <p:sp>
        <p:nvSpPr>
          <p:cNvPr id="8" name="Picture Placeholder 5">
            <a:extLst>
              <a:ext uri="{FF2B5EF4-FFF2-40B4-BE49-F238E27FC236}">
                <a16:creationId xmlns:a16="http://schemas.microsoft.com/office/drawing/2014/main" id="{1F4417F7-7CDE-DF44-9B0E-AC44EE99BF4B}"/>
              </a:ext>
            </a:extLst>
          </p:cNvPr>
          <p:cNvSpPr>
            <a:spLocks noGrp="1"/>
          </p:cNvSpPr>
          <p:nvPr>
            <p:ph type="pic" sz="quarter" idx="10"/>
          </p:nvPr>
        </p:nvSpPr>
        <p:spPr>
          <a:xfrm>
            <a:off x="0" y="0"/>
            <a:ext cx="12192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solidFill>
                  <a:schemeClr val="bg1"/>
                </a:solidFill>
              </a:defRPr>
            </a:lvl1pPr>
          </a:lstStyle>
          <a:p>
            <a:r>
              <a:rPr lang="en-US"/>
              <a:t>Click icon to add picture</a:t>
            </a:r>
            <a:endParaRPr lang="en-US" dirty="0"/>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392622" y="3429000"/>
            <a:ext cx="4609683" cy="637507"/>
          </a:xfrm>
        </p:spPr>
        <p:txBody>
          <a:bodyPr lIns="0" rIns="0" anchor="b">
            <a:noAutofit/>
          </a:bodyPr>
          <a:lstStyle>
            <a:lvl1pPr algn="l">
              <a:defRPr sz="4000" b="0" i="0" cap="all" baseline="0">
                <a:solidFill>
                  <a:schemeClr val="bg1"/>
                </a:solidFill>
                <a:latin typeface="Sagona ExtraLight" panose="02020303050505020204" pitchFamily="18" charset="0"/>
              </a:defRPr>
            </a:lvl1pPr>
          </a:lstStyle>
          <a:p>
            <a:r>
              <a:rPr lang="en-US" dirty="0"/>
              <a:t>TITLE 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392622" y="4090902"/>
            <a:ext cx="4609683" cy="1484783"/>
          </a:xfrm>
        </p:spPr>
        <p:txBody>
          <a:bodyPr lIns="0" rIns="0" anchor="t">
            <a:normAutofit/>
          </a:bodyPr>
          <a:lstStyle>
            <a:lvl1pPr marL="0" indent="0">
              <a:lnSpc>
                <a:spcPct val="100000"/>
              </a:lnSpc>
              <a:buNone/>
              <a:defRPr sz="1400">
                <a:solidFill>
                  <a:schemeClr val="bg1"/>
                </a:solidFill>
                <a:latin typeface="+mj-lt"/>
              </a:defRPr>
            </a:lvl1pPr>
            <a:lvl2pPr marL="457200" indent="0">
              <a:lnSpc>
                <a:spcPct val="100000"/>
              </a:lnSpc>
              <a:buNone/>
              <a:defRPr sz="1400">
                <a:solidFill>
                  <a:schemeClr val="bg1"/>
                </a:solidFill>
                <a:latin typeface="+mj-lt"/>
              </a:defRPr>
            </a:lvl2pPr>
            <a:lvl3pPr marL="914400" indent="0">
              <a:lnSpc>
                <a:spcPct val="100000"/>
              </a:lnSpc>
              <a:buNone/>
              <a:defRPr sz="1400">
                <a:solidFill>
                  <a:schemeClr val="bg1"/>
                </a:solidFill>
                <a:latin typeface="+mj-lt"/>
              </a:defRPr>
            </a:lvl3pPr>
            <a:lvl4pPr marL="1371600" indent="0">
              <a:lnSpc>
                <a:spcPct val="100000"/>
              </a:lnSpc>
              <a:buNone/>
              <a:defRPr sz="1400">
                <a:solidFill>
                  <a:schemeClr val="bg1"/>
                </a:solidFill>
                <a:latin typeface="+mj-lt"/>
              </a:defRPr>
            </a:lvl4pPr>
            <a:lvl5pPr marL="1828800" indent="0">
              <a:lnSpc>
                <a:spcPct val="100000"/>
              </a:lnSpc>
              <a:buNone/>
              <a:defRPr sz="14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1" name="Straight Connector 10">
            <a:extLst>
              <a:ext uri="{FF2B5EF4-FFF2-40B4-BE49-F238E27FC236}">
                <a16:creationId xmlns:a16="http://schemas.microsoft.com/office/drawing/2014/main" id="{79F22032-BAB9-744C-B14E-54350BBD1C71}"/>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523809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Overview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p>
            <a:fld id="{8F9F391E-143D-F948-ADAE-29AEA3C1EBFB}" type="datetimeFigureOut">
              <a:rPr lang="en-US" smtClean="0"/>
              <a:t>8/13/2023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2" y="339645"/>
            <a:ext cx="10219457"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noProof="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Rectangle: Rounded Corners 16">
            <a:extLst>
              <a:ext uri="{FF2B5EF4-FFF2-40B4-BE49-F238E27FC236}">
                <a16:creationId xmlns:a16="http://schemas.microsoft.com/office/drawing/2014/main" id="{B3776AA3-9860-D247-8A43-85FD58FFFD43}"/>
              </a:ext>
            </a:extLst>
          </p:cNvPr>
          <p:cNvSpPr/>
          <p:nvPr/>
        </p:nvSpPr>
        <p:spPr>
          <a:xfrm>
            <a:off x="392622" y="229400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464682" y="2366353"/>
            <a:ext cx="369944" cy="368788"/>
          </a:xfrm>
        </p:spPr>
        <p:txBody>
          <a:bodyPr anchor="ctr">
            <a:normAutofit/>
          </a:bodyPr>
          <a:lstStyle>
            <a:lvl1pPr marL="0" indent="0" algn="ctr">
              <a:buNone/>
              <a:defRPr sz="800"/>
            </a:lvl1pPr>
          </a:lstStyle>
          <a:p>
            <a:r>
              <a:rPr lang="en-US" noProof="0"/>
              <a:t>Click icon to add picture</a:t>
            </a:r>
            <a:endParaRPr lang="en-US" noProof="0" dirty="0"/>
          </a:p>
        </p:txBody>
      </p:sp>
      <p:sp>
        <p:nvSpPr>
          <p:cNvPr id="57" name="Rectangle: Rounded Corners 16">
            <a:extLst>
              <a:ext uri="{FF2B5EF4-FFF2-40B4-BE49-F238E27FC236}">
                <a16:creationId xmlns:a16="http://schemas.microsoft.com/office/drawing/2014/main" id="{F5244B71-4557-B64C-8C28-456C7623AE5B}"/>
              </a:ext>
            </a:extLst>
          </p:cNvPr>
          <p:cNvSpPr/>
          <p:nvPr userDrawn="1"/>
        </p:nvSpPr>
        <p:spPr>
          <a:xfrm>
            <a:off x="392622" y="3519693"/>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464682" y="3592038"/>
            <a:ext cx="369944" cy="368788"/>
          </a:xfrm>
        </p:spPr>
        <p:txBody>
          <a:bodyPr anchor="ctr">
            <a:normAutofit/>
          </a:bodyPr>
          <a:lstStyle>
            <a:lvl1pPr marL="0" indent="0" algn="ctr">
              <a:buNone/>
              <a:defRPr sz="800"/>
            </a:lvl1pPr>
          </a:lstStyle>
          <a:p>
            <a:r>
              <a:rPr lang="en-US" noProof="0"/>
              <a:t>Click icon to add picture</a:t>
            </a:r>
          </a:p>
        </p:txBody>
      </p:sp>
      <p:sp>
        <p:nvSpPr>
          <p:cNvPr id="61" name="Rectangle: Rounded Corners 16">
            <a:extLst>
              <a:ext uri="{FF2B5EF4-FFF2-40B4-BE49-F238E27FC236}">
                <a16:creationId xmlns:a16="http://schemas.microsoft.com/office/drawing/2014/main" id="{1A5F3004-02A9-1E43-A3E5-8ABCD5ED1A1C}"/>
              </a:ext>
            </a:extLst>
          </p:cNvPr>
          <p:cNvSpPr/>
          <p:nvPr userDrawn="1"/>
        </p:nvSpPr>
        <p:spPr>
          <a:xfrm>
            <a:off x="392622" y="4784289"/>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464682" y="4856634"/>
            <a:ext cx="369944" cy="368788"/>
          </a:xfrm>
        </p:spPr>
        <p:txBody>
          <a:bodyPr anchor="ctr">
            <a:normAutofit/>
          </a:bodyPr>
          <a:lstStyle>
            <a:lvl1pPr marL="0" indent="0" algn="ctr">
              <a:buNone/>
              <a:defRPr sz="800"/>
            </a:lvl1pPr>
          </a:lstStyle>
          <a:p>
            <a:r>
              <a:rPr lang="en-US" noProof="0"/>
              <a:t>Click icon to add picture</a:t>
            </a:r>
          </a:p>
        </p:txBody>
      </p:sp>
      <p:sp>
        <p:nvSpPr>
          <p:cNvPr id="98" name="Rectangle: Rounded Corners 16">
            <a:extLst>
              <a:ext uri="{FF2B5EF4-FFF2-40B4-BE49-F238E27FC236}">
                <a16:creationId xmlns:a16="http://schemas.microsoft.com/office/drawing/2014/main" id="{491E125D-06D1-A343-A3C9-CBC63A66CDC0}"/>
              </a:ext>
            </a:extLst>
          </p:cNvPr>
          <p:cNvSpPr/>
          <p:nvPr userDrawn="1"/>
        </p:nvSpPr>
        <p:spPr>
          <a:xfrm>
            <a:off x="5605550" y="229400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5683052" y="2366353"/>
            <a:ext cx="369944" cy="368788"/>
          </a:xfrm>
        </p:spPr>
        <p:txBody>
          <a:bodyPr anchor="ctr">
            <a:normAutofit/>
          </a:bodyPr>
          <a:lstStyle>
            <a:lvl1pPr marL="0" indent="0" algn="ctr">
              <a:buNone/>
              <a:defRPr sz="800"/>
            </a:lvl1pPr>
          </a:lstStyle>
          <a:p>
            <a:r>
              <a:rPr lang="en-US" noProof="0"/>
              <a:t>Click icon to add picture</a:t>
            </a:r>
          </a:p>
        </p:txBody>
      </p:sp>
      <p:sp>
        <p:nvSpPr>
          <p:cNvPr id="100" name="Rectangle: Rounded Corners 16">
            <a:extLst>
              <a:ext uri="{FF2B5EF4-FFF2-40B4-BE49-F238E27FC236}">
                <a16:creationId xmlns:a16="http://schemas.microsoft.com/office/drawing/2014/main" id="{9DDF7684-5C6D-B344-A059-87C2BDD8657A}"/>
              </a:ext>
            </a:extLst>
          </p:cNvPr>
          <p:cNvSpPr/>
          <p:nvPr userDrawn="1"/>
        </p:nvSpPr>
        <p:spPr>
          <a:xfrm>
            <a:off x="5610992" y="3519693"/>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5683052" y="3592038"/>
            <a:ext cx="369944" cy="368788"/>
          </a:xfrm>
        </p:spPr>
        <p:txBody>
          <a:bodyPr anchor="ctr">
            <a:normAutofit/>
          </a:bodyPr>
          <a:lstStyle>
            <a:lvl1pPr marL="0" indent="0" algn="ctr">
              <a:buNone/>
              <a:defRPr sz="800"/>
            </a:lvl1pPr>
          </a:lstStyle>
          <a:p>
            <a:r>
              <a:rPr lang="en-US" noProof="0"/>
              <a:t>Click icon to add picture</a:t>
            </a:r>
          </a:p>
        </p:txBody>
      </p:sp>
      <p:sp>
        <p:nvSpPr>
          <p:cNvPr id="102" name="Rectangle: Rounded Corners 16">
            <a:extLst>
              <a:ext uri="{FF2B5EF4-FFF2-40B4-BE49-F238E27FC236}">
                <a16:creationId xmlns:a16="http://schemas.microsoft.com/office/drawing/2014/main" id="{FE14D617-9285-9D4D-84E4-7BBD145B397E}"/>
              </a:ext>
            </a:extLst>
          </p:cNvPr>
          <p:cNvSpPr/>
          <p:nvPr userDrawn="1"/>
        </p:nvSpPr>
        <p:spPr>
          <a:xfrm>
            <a:off x="5610992" y="4784289"/>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5683052" y="4856634"/>
            <a:ext cx="369944" cy="368788"/>
          </a:xfrm>
        </p:spPr>
        <p:txBody>
          <a:bodyPr anchor="ctr">
            <a:normAutofit/>
          </a:bodyPr>
          <a:lstStyle>
            <a:lvl1pPr marL="0" indent="0" algn="ctr">
              <a:buNone/>
              <a:defRPr sz="800"/>
            </a:lvl1pPr>
          </a:lstStyle>
          <a:p>
            <a:r>
              <a:rPr lang="en-US" noProof="0"/>
              <a:t>Click icon to add picture</a:t>
            </a:r>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1222571" y="2512451"/>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1222570" y="2265592"/>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1222571" y="3745506"/>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1222570" y="3498647"/>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1222571" y="5006270"/>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1222570" y="4759411"/>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6500441" y="2512451"/>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6500441" y="2265592"/>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6500441" y="3745506"/>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6500441" y="3498647"/>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6500441" y="5006270"/>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6500441" y="4759411"/>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cxnSp>
        <p:nvCxnSpPr>
          <p:cNvPr id="42" name="Straight Connector 41">
            <a:extLst>
              <a:ext uri="{FF2B5EF4-FFF2-40B4-BE49-F238E27FC236}">
                <a16:creationId xmlns:a16="http://schemas.microsoft.com/office/drawing/2014/main" id="{58A232C0-1AC5-164D-B8B6-CC8F07CF2E21}"/>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83075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Overview_3">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p>
            <a:fld id="{8F9F391E-143D-F948-ADAE-29AEA3C1EBFB}" type="datetimeFigureOut">
              <a:rPr lang="en-US" smtClean="0"/>
              <a:t>8/13/2023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CF93E56-30EE-384E-9A8A-090C645582DB}"/>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Rectangle: Rounded Corners 16">
            <a:extLst>
              <a:ext uri="{FF2B5EF4-FFF2-40B4-BE49-F238E27FC236}">
                <a16:creationId xmlns:a16="http://schemas.microsoft.com/office/drawing/2014/main" id="{B3776AA3-9860-D247-8A43-85FD58FFFD43}"/>
              </a:ext>
            </a:extLst>
          </p:cNvPr>
          <p:cNvSpPr/>
          <p:nvPr/>
        </p:nvSpPr>
        <p:spPr>
          <a:xfrm>
            <a:off x="392623" y="2356447"/>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464683" y="2428792"/>
            <a:ext cx="369944" cy="368788"/>
          </a:xfrm>
        </p:spPr>
        <p:txBody>
          <a:bodyPr anchor="ctr">
            <a:normAutofit/>
          </a:bodyPr>
          <a:lstStyle>
            <a:lvl1pPr marL="0" indent="0" algn="ctr">
              <a:buNone/>
              <a:defRPr sz="800"/>
            </a:lvl1pPr>
          </a:lstStyle>
          <a:p>
            <a:r>
              <a:rPr lang="en-US" noProof="0"/>
              <a:t>Click icon to add picture</a:t>
            </a:r>
          </a:p>
        </p:txBody>
      </p:sp>
      <p:sp>
        <p:nvSpPr>
          <p:cNvPr id="57" name="Rectangle: Rounded Corners 16">
            <a:extLst>
              <a:ext uri="{FF2B5EF4-FFF2-40B4-BE49-F238E27FC236}">
                <a16:creationId xmlns:a16="http://schemas.microsoft.com/office/drawing/2014/main" id="{F5244B71-4557-B64C-8C28-456C7623AE5B}"/>
              </a:ext>
            </a:extLst>
          </p:cNvPr>
          <p:cNvSpPr/>
          <p:nvPr userDrawn="1"/>
        </p:nvSpPr>
        <p:spPr>
          <a:xfrm>
            <a:off x="392623" y="3582132"/>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464683" y="3654477"/>
            <a:ext cx="369944" cy="368788"/>
          </a:xfrm>
        </p:spPr>
        <p:txBody>
          <a:bodyPr anchor="ctr">
            <a:normAutofit/>
          </a:bodyPr>
          <a:lstStyle>
            <a:lvl1pPr marL="0" indent="0" algn="ctr">
              <a:buNone/>
              <a:defRPr sz="800"/>
            </a:lvl1pPr>
          </a:lstStyle>
          <a:p>
            <a:r>
              <a:rPr lang="en-US" noProof="0"/>
              <a:t>Click icon to add picture</a:t>
            </a:r>
          </a:p>
        </p:txBody>
      </p:sp>
      <p:sp>
        <p:nvSpPr>
          <p:cNvPr id="61" name="Rectangle: Rounded Corners 16">
            <a:extLst>
              <a:ext uri="{FF2B5EF4-FFF2-40B4-BE49-F238E27FC236}">
                <a16:creationId xmlns:a16="http://schemas.microsoft.com/office/drawing/2014/main" id="{1A5F3004-02A9-1E43-A3E5-8ABCD5ED1A1C}"/>
              </a:ext>
            </a:extLst>
          </p:cNvPr>
          <p:cNvSpPr/>
          <p:nvPr userDrawn="1"/>
        </p:nvSpPr>
        <p:spPr>
          <a:xfrm>
            <a:off x="392623" y="484672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464683" y="4919073"/>
            <a:ext cx="369944" cy="368788"/>
          </a:xfrm>
        </p:spPr>
        <p:txBody>
          <a:bodyPr anchor="ctr">
            <a:normAutofit/>
          </a:bodyPr>
          <a:lstStyle>
            <a:lvl1pPr marL="0" indent="0" algn="ctr">
              <a:buNone/>
              <a:defRPr sz="800"/>
            </a:lvl1pPr>
          </a:lstStyle>
          <a:p>
            <a:r>
              <a:rPr lang="en-US" noProof="0"/>
              <a:t>Click icon to add picture</a:t>
            </a:r>
          </a:p>
        </p:txBody>
      </p:sp>
      <p:sp>
        <p:nvSpPr>
          <p:cNvPr id="98" name="Rectangle: Rounded Corners 16">
            <a:extLst>
              <a:ext uri="{FF2B5EF4-FFF2-40B4-BE49-F238E27FC236}">
                <a16:creationId xmlns:a16="http://schemas.microsoft.com/office/drawing/2014/main" id="{491E125D-06D1-A343-A3C9-CBC63A66CDC0}"/>
              </a:ext>
            </a:extLst>
          </p:cNvPr>
          <p:cNvSpPr/>
          <p:nvPr userDrawn="1"/>
        </p:nvSpPr>
        <p:spPr>
          <a:xfrm>
            <a:off x="6472581" y="2356447"/>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6544641" y="2428792"/>
            <a:ext cx="369944" cy="368788"/>
          </a:xfrm>
        </p:spPr>
        <p:txBody>
          <a:bodyPr anchor="ctr">
            <a:normAutofit/>
          </a:bodyPr>
          <a:lstStyle>
            <a:lvl1pPr marL="0" indent="0" algn="ctr">
              <a:buNone/>
              <a:defRPr sz="800"/>
            </a:lvl1pPr>
          </a:lstStyle>
          <a:p>
            <a:r>
              <a:rPr lang="en-US" noProof="0"/>
              <a:t>Click icon to add picture</a:t>
            </a:r>
          </a:p>
        </p:txBody>
      </p:sp>
      <p:sp>
        <p:nvSpPr>
          <p:cNvPr id="100" name="Rectangle: Rounded Corners 16">
            <a:extLst>
              <a:ext uri="{FF2B5EF4-FFF2-40B4-BE49-F238E27FC236}">
                <a16:creationId xmlns:a16="http://schemas.microsoft.com/office/drawing/2014/main" id="{9DDF7684-5C6D-B344-A059-87C2BDD8657A}"/>
              </a:ext>
            </a:extLst>
          </p:cNvPr>
          <p:cNvSpPr/>
          <p:nvPr userDrawn="1"/>
        </p:nvSpPr>
        <p:spPr>
          <a:xfrm>
            <a:off x="6472581" y="3582132"/>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6544641" y="3654477"/>
            <a:ext cx="369944" cy="368788"/>
          </a:xfrm>
        </p:spPr>
        <p:txBody>
          <a:bodyPr anchor="ctr">
            <a:normAutofit/>
          </a:bodyPr>
          <a:lstStyle>
            <a:lvl1pPr marL="0" indent="0" algn="ctr">
              <a:buNone/>
              <a:defRPr sz="800"/>
            </a:lvl1pPr>
          </a:lstStyle>
          <a:p>
            <a:r>
              <a:rPr lang="en-US" noProof="0"/>
              <a:t>Click icon to add picture</a:t>
            </a:r>
          </a:p>
        </p:txBody>
      </p:sp>
      <p:sp>
        <p:nvSpPr>
          <p:cNvPr id="102" name="Rectangle: Rounded Corners 16">
            <a:extLst>
              <a:ext uri="{FF2B5EF4-FFF2-40B4-BE49-F238E27FC236}">
                <a16:creationId xmlns:a16="http://schemas.microsoft.com/office/drawing/2014/main" id="{FE14D617-9285-9D4D-84E4-7BBD145B397E}"/>
              </a:ext>
            </a:extLst>
          </p:cNvPr>
          <p:cNvSpPr/>
          <p:nvPr userDrawn="1"/>
        </p:nvSpPr>
        <p:spPr>
          <a:xfrm>
            <a:off x="6472581" y="484672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6544641" y="4919073"/>
            <a:ext cx="369944" cy="368788"/>
          </a:xfrm>
        </p:spPr>
        <p:txBody>
          <a:bodyPr anchor="ctr">
            <a:normAutofit/>
          </a:bodyPr>
          <a:lstStyle>
            <a:lvl1pPr marL="0" indent="0" algn="ctr">
              <a:buNone/>
              <a:defRPr sz="800"/>
            </a:lvl1pPr>
          </a:lstStyle>
          <a:p>
            <a:r>
              <a:rPr lang="en-US" noProof="0"/>
              <a:t>Click icon to add picture</a:t>
            </a:r>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1213862" y="2574890"/>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1213862" y="2328032"/>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1213862" y="3807945"/>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1213862" y="3561087"/>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1213862" y="5068709"/>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1213862" y="4821851"/>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7358765" y="2574890"/>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7358764" y="2328032"/>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7358765" y="3807945"/>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7358764" y="3561087"/>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7358765" y="5068709"/>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7358764" y="4821851"/>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284402679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Overview_4">
    <p:spTree>
      <p:nvGrpSpPr>
        <p:cNvPr id="1" name=""/>
        <p:cNvGrpSpPr/>
        <p:nvPr/>
      </p:nvGrpSpPr>
      <p:grpSpPr>
        <a:xfrm>
          <a:off x="0" y="0"/>
          <a:ext cx="0" cy="0"/>
          <a:chOff x="0" y="0"/>
          <a:chExt cx="0" cy="0"/>
        </a:xfrm>
      </p:grpSpPr>
      <p:sp>
        <p:nvSpPr>
          <p:cNvPr id="40" name="Picture Placeholder 5">
            <a:extLst>
              <a:ext uri="{FF2B5EF4-FFF2-40B4-BE49-F238E27FC236}">
                <a16:creationId xmlns:a16="http://schemas.microsoft.com/office/drawing/2014/main" id="{D2B2CC15-A5D6-7646-B184-255F86FB708E}"/>
              </a:ext>
            </a:extLst>
          </p:cNvPr>
          <p:cNvSpPr>
            <a:spLocks noGrp="1"/>
          </p:cNvSpPr>
          <p:nvPr>
            <p:ph type="pic" sz="quarter" idx="41"/>
          </p:nvPr>
        </p:nvSpPr>
        <p:spPr>
          <a:xfrm>
            <a:off x="0" y="0"/>
            <a:ext cx="12191999"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solidFill>
                  <a:schemeClr val="bg1"/>
                </a:solidFill>
              </a:defRPr>
            </a:lvl1pPr>
          </a:lstStyle>
          <a:p>
            <a:r>
              <a:rPr lang="en-US"/>
              <a:t>Click icon to add picture</a:t>
            </a:r>
            <a:endParaRPr lang="en-US"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lvl1pPr>
              <a:defRPr>
                <a:solidFill>
                  <a:schemeClr val="bg1"/>
                </a:solidFill>
              </a:defRPr>
            </a:lvl1pPr>
          </a:lstStyle>
          <a:p>
            <a:fld id="{8F9F391E-143D-F948-ADAE-29AEA3C1EBFB}" type="datetimeFigureOut">
              <a:rPr lang="en-US" smtClean="0"/>
              <a:pPr/>
              <a:t>8/13/2023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lvl1pPr>
              <a:defRPr>
                <a:solidFill>
                  <a:schemeClr val="bg1"/>
                </a:solidFill>
              </a:defRPr>
            </a:lvl1p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lvl1pPr>
              <a:defRPr>
                <a:solidFill>
                  <a:schemeClr val="bg1"/>
                </a:solidFill>
              </a:defRPr>
            </a:lvl1pPr>
          </a:lstStyle>
          <a:p>
            <a:fld id="{31FEFF75-79D2-EE46-877B-299D1510E681}" type="slidenum">
              <a:rPr lang="en-US" smtClean="0"/>
              <a:pPr/>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48661" y="339645"/>
            <a:ext cx="10113030"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1730896" y="2366353"/>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1730896" y="3592038"/>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1730896" y="4856634"/>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6949266" y="2366353"/>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6949266" y="3592038"/>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6949266" y="4856634"/>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2488785" y="2512451"/>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2488784" y="2265592"/>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2488785" y="3745506"/>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2488784" y="3498647"/>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2488785" y="5006270"/>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2488784" y="4759411"/>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7766655" y="2512451"/>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7766655" y="2265592"/>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7766655" y="3745506"/>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7766655" y="3498647"/>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7766655" y="5006270"/>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7766655" y="4759411"/>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41" name="Straight Connector 40">
            <a:extLst>
              <a:ext uri="{FF2B5EF4-FFF2-40B4-BE49-F238E27FC236}">
                <a16:creationId xmlns:a16="http://schemas.microsoft.com/office/drawing/2014/main" id="{2D604C81-B013-4641-9B16-5E9ECBD30CBA}"/>
              </a:ext>
            </a:extLst>
          </p:cNvPr>
          <p:cNvCxnSpPr>
            <a:cxnSpLocks/>
          </p:cNvCxnSpPr>
          <p:nvPr userDrawn="1"/>
        </p:nvCxnSpPr>
        <p:spPr>
          <a:xfrm>
            <a:off x="1134319"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116817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Overview_5">
    <p:spTree>
      <p:nvGrpSpPr>
        <p:cNvPr id="1" name=""/>
        <p:cNvGrpSpPr/>
        <p:nvPr/>
      </p:nvGrpSpPr>
      <p:grpSpPr>
        <a:xfrm>
          <a:off x="0" y="0"/>
          <a:ext cx="0" cy="0"/>
          <a:chOff x="0" y="0"/>
          <a:chExt cx="0" cy="0"/>
        </a:xfrm>
      </p:grpSpPr>
      <p:sp>
        <p:nvSpPr>
          <p:cNvPr id="40" name="Picture Placeholder 5">
            <a:extLst>
              <a:ext uri="{FF2B5EF4-FFF2-40B4-BE49-F238E27FC236}">
                <a16:creationId xmlns:a16="http://schemas.microsoft.com/office/drawing/2014/main" id="{C76CA39F-4826-EC4A-B911-A0B38E489269}"/>
              </a:ext>
            </a:extLst>
          </p:cNvPr>
          <p:cNvSpPr>
            <a:spLocks noGrp="1"/>
          </p:cNvSpPr>
          <p:nvPr>
            <p:ph type="pic" sz="quarter" idx="41"/>
          </p:nvPr>
        </p:nvSpPr>
        <p:spPr>
          <a:xfrm>
            <a:off x="0" y="0"/>
            <a:ext cx="12191999"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solidFill>
                  <a:schemeClr val="bg1"/>
                </a:solidFill>
              </a:defRPr>
            </a:lvl1pPr>
          </a:lstStyle>
          <a:p>
            <a:r>
              <a:rPr lang="en-US"/>
              <a:t>Click icon to add picture</a:t>
            </a:r>
            <a:endParaRPr lang="en-US"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lvl1pPr>
              <a:defRPr>
                <a:solidFill>
                  <a:schemeClr val="bg1"/>
                </a:solidFill>
              </a:defRPr>
            </a:lvl1pPr>
          </a:lstStyle>
          <a:p>
            <a:fld id="{8F9F391E-143D-F948-ADAE-29AEA3C1EBFB}" type="datetimeFigureOut">
              <a:rPr lang="en-US" smtClean="0"/>
              <a:pPr/>
              <a:t>8/13/2023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a:xfrm>
            <a:off x="4038600" y="6356350"/>
            <a:ext cx="4114800" cy="365125"/>
          </a:xfrm>
        </p:spPr>
        <p:txBody>
          <a:bodyPr/>
          <a:lstStyle>
            <a:lvl1pPr>
              <a:defRPr>
                <a:solidFill>
                  <a:schemeClr val="bg1"/>
                </a:solidFill>
              </a:defRPr>
            </a:lvl1p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a:xfrm>
            <a:off x="8610600" y="6356350"/>
            <a:ext cx="2743200" cy="365125"/>
          </a:xfrm>
        </p:spPr>
        <p:txBody>
          <a:bodyPr/>
          <a:lstStyle>
            <a:lvl1pPr>
              <a:defRPr>
                <a:solidFill>
                  <a:schemeClr val="bg1"/>
                </a:solidFill>
              </a:defRPr>
            </a:lvl1pPr>
          </a:lstStyle>
          <a:p>
            <a:fld id="{31FEFF75-79D2-EE46-877B-299D1510E681}" type="slidenum">
              <a:rPr lang="en-US" smtClean="0"/>
              <a:pPr/>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974810"/>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CF93E56-30EE-384E-9A8A-090C645582DB}"/>
              </a:ext>
            </a:extLst>
          </p:cNvPr>
          <p:cNvCxnSpPr>
            <a:cxnSpLocks/>
          </p:cNvCxnSpPr>
          <p:nvPr userDrawn="1"/>
        </p:nvCxnSpPr>
        <p:spPr>
          <a:xfrm>
            <a:off x="392623" y="2038081"/>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464683" y="2215464"/>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464683" y="3441149"/>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464683" y="4705745"/>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6544641" y="2215464"/>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6544641" y="3441149"/>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6544641" y="4705745"/>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1213862" y="2361562"/>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1213862" y="2114704"/>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1213862" y="3594617"/>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1213862" y="3347759"/>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1213862" y="4855381"/>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1213862" y="4608523"/>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7358765" y="2361562"/>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7358764" y="2114704"/>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7358765" y="3594617"/>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7358764" y="3347759"/>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7358765" y="4855381"/>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7358764" y="4608523"/>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79" name="Straight Connector 78">
            <a:extLst>
              <a:ext uri="{FF2B5EF4-FFF2-40B4-BE49-F238E27FC236}">
                <a16:creationId xmlns:a16="http://schemas.microsoft.com/office/drawing/2014/main" id="{6AF7CBB0-F32C-B84C-AEEA-FA0944BBB865}"/>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95857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resentation Title_5">
    <p:bg>
      <p:bgPr>
        <a:solidFill>
          <a:schemeClr val="tx1"/>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0" y="0"/>
            <a:ext cx="12192001"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Sagona ExtraLight" panose="02020303050505020204" pitchFamily="18" charset="0"/>
              </a:defRPr>
            </a:lvl1pPr>
          </a:lstStyle>
          <a:p>
            <a:r>
              <a:rPr lang="en-US"/>
              <a:t>Click to edit Master title style</a:t>
            </a:r>
            <a:endParaRPr lang="en-US" dirty="0"/>
          </a:p>
        </p:txBody>
      </p:sp>
      <p:cxnSp>
        <p:nvCxnSpPr>
          <p:cNvPr id="7" name="Straight Connector 6">
            <a:extLst>
              <a:ext uri="{FF2B5EF4-FFF2-40B4-BE49-F238E27FC236}">
                <a16:creationId xmlns:a16="http://schemas.microsoft.com/office/drawing/2014/main" id="{DB4FF4E3-951F-F040-800F-0DDAC2CCC507}"/>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54221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and Content_1">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8/13/2023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27321" y="339645"/>
            <a:ext cx="10134369"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27322" y="1507066"/>
            <a:ext cx="10134371"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78CECE2-CD4D-4A44-927A-53FFE158AF1C}"/>
              </a:ext>
            </a:extLst>
          </p:cNvPr>
          <p:cNvCxnSpPr>
            <a:cxnSpLocks/>
          </p:cNvCxnSpPr>
          <p:nvPr userDrawn="1"/>
        </p:nvCxnSpPr>
        <p:spPr>
          <a:xfrm>
            <a:off x="113431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97903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8/13/2023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0115219"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392624" y="1507066"/>
            <a:ext cx="10115221"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2A21F7CE-A4E6-574A-B490-8FC432772886}"/>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25126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_3">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8/13/2023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392624" y="1507066"/>
            <a:ext cx="11369070"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CF93E56-30EE-384E-9A8A-090C645582DB}"/>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50572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_4">
    <p:spTree>
      <p:nvGrpSpPr>
        <p:cNvPr id="1" name=""/>
        <p:cNvGrpSpPr/>
        <p:nvPr/>
      </p:nvGrpSpPr>
      <p:grpSpPr>
        <a:xfrm>
          <a:off x="0" y="0"/>
          <a:ext cx="0" cy="0"/>
          <a:chOff x="0" y="0"/>
          <a:chExt cx="0" cy="0"/>
        </a:xfrm>
      </p:grpSpPr>
      <p:sp>
        <p:nvSpPr>
          <p:cNvPr id="12" name="Picture Placeholder 5">
            <a:extLst>
              <a:ext uri="{FF2B5EF4-FFF2-40B4-BE49-F238E27FC236}">
                <a16:creationId xmlns:a16="http://schemas.microsoft.com/office/drawing/2014/main" id="{91DF7114-976E-3345-A7C4-77F951EA42C4}"/>
              </a:ext>
            </a:extLst>
          </p:cNvPr>
          <p:cNvSpPr>
            <a:spLocks noGrp="1"/>
          </p:cNvSpPr>
          <p:nvPr>
            <p:ph type="pic" sz="quarter" idx="15"/>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8/13/2023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27321" y="339645"/>
            <a:ext cx="10134369"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27322" y="1507066"/>
            <a:ext cx="10134371" cy="4849283"/>
          </a:xfrm>
        </p:spPr>
        <p:txBody>
          <a:bodyPr lIns="0" rIns="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78CECE2-CD4D-4A44-927A-53FFE158AF1C}"/>
              </a:ext>
            </a:extLst>
          </p:cNvPr>
          <p:cNvCxnSpPr>
            <a:cxnSpLocks/>
          </p:cNvCxnSpPr>
          <p:nvPr userDrawn="1"/>
        </p:nvCxnSpPr>
        <p:spPr>
          <a:xfrm>
            <a:off x="1134319"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80676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_5">
    <p:spTree>
      <p:nvGrpSpPr>
        <p:cNvPr id="1" name=""/>
        <p:cNvGrpSpPr/>
        <p:nvPr/>
      </p:nvGrpSpPr>
      <p:grpSpPr>
        <a:xfrm>
          <a:off x="0" y="0"/>
          <a:ext cx="0" cy="0"/>
          <a:chOff x="0" y="0"/>
          <a:chExt cx="0" cy="0"/>
        </a:xfrm>
      </p:grpSpPr>
      <p:sp>
        <p:nvSpPr>
          <p:cNvPr id="10" name="Picture Placeholder 5">
            <a:extLst>
              <a:ext uri="{FF2B5EF4-FFF2-40B4-BE49-F238E27FC236}">
                <a16:creationId xmlns:a16="http://schemas.microsoft.com/office/drawing/2014/main" id="{CCA2E80D-B045-2346-9C1F-70BFBD4AF7BA}"/>
              </a:ext>
            </a:extLst>
          </p:cNvPr>
          <p:cNvSpPr>
            <a:spLocks noGrp="1"/>
          </p:cNvSpPr>
          <p:nvPr>
            <p:ph type="pic" sz="quarter" idx="15"/>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8/13/2023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392624" y="1507066"/>
            <a:ext cx="11369070" cy="4849283"/>
          </a:xfrm>
        </p:spPr>
        <p:txBody>
          <a:bodyPr lIns="0" rIns="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40B4699-8C04-D74B-BFAF-27221E81DEBB}"/>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3870572"/>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1902FA6-24E0-3C4A-8B7A-F529DB12287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1845A71-C369-2A42-A14F-2BD1985F756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870798-FB93-8742-9A92-FA7A241AFA9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5356824-A55C-4F44-B9CB-109B027241D7}" type="datetimeFigureOut">
              <a:rPr lang="en-US" smtClean="0"/>
              <a:t>8/13/2023</a:t>
            </a:fld>
            <a:endParaRPr lang="en-US" dirty="0"/>
          </a:p>
        </p:txBody>
      </p:sp>
      <p:sp>
        <p:nvSpPr>
          <p:cNvPr id="5" name="Footer Placeholder 4">
            <a:extLst>
              <a:ext uri="{FF2B5EF4-FFF2-40B4-BE49-F238E27FC236}">
                <a16:creationId xmlns:a16="http://schemas.microsoft.com/office/drawing/2014/main" id="{7642A715-D537-DD4B-8BE6-1E573155F1E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7FA9E735-B191-784C-98F7-65384DACA43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2C6627B-E4D5-2947-8E88-B84039729B99}" type="slidenum">
              <a:rPr lang="en-US" smtClean="0"/>
              <a:t>‹#›</a:t>
            </a:fld>
            <a:endParaRPr lang="en-US" dirty="0"/>
          </a:p>
        </p:txBody>
      </p:sp>
    </p:spTree>
    <p:extLst>
      <p:ext uri="{BB962C8B-B14F-4D97-AF65-F5344CB8AC3E}">
        <p14:creationId xmlns:p14="http://schemas.microsoft.com/office/powerpoint/2010/main" val="2234582933"/>
      </p:ext>
    </p:extLst>
  </p:cSld>
  <p:clrMap bg1="lt1" tx1="dk1" bg2="lt2" tx2="dk2" accent1="accent1" accent2="accent2" accent3="accent3" accent4="accent4" accent5="accent5" accent6="accent6" hlink="hlink" folHlink="folHlink"/>
  <p:sldLayoutIdLst>
    <p:sldLayoutId id="2147483669" r:id="rId1"/>
    <p:sldLayoutId id="2147483673" r:id="rId2"/>
    <p:sldLayoutId id="2147483670" r:id="rId3"/>
    <p:sldLayoutId id="2147483674" r:id="rId4"/>
    <p:sldLayoutId id="2147483661" r:id="rId5"/>
    <p:sldLayoutId id="2147483676" r:id="rId6"/>
    <p:sldLayoutId id="2147483675" r:id="rId7"/>
    <p:sldLayoutId id="2147483677" r:id="rId8"/>
    <p:sldLayoutId id="2147483678" r:id="rId9"/>
    <p:sldLayoutId id="2147483679" r:id="rId10"/>
    <p:sldLayoutId id="2147483681" r:id="rId11"/>
    <p:sldLayoutId id="2147483682" r:id="rId12"/>
    <p:sldLayoutId id="2147483686" r:id="rId13"/>
    <p:sldLayoutId id="2147483683" r:id="rId14"/>
    <p:sldLayoutId id="2147483685" r:id="rId15"/>
    <p:sldLayoutId id="2147483684" r:id="rId16"/>
    <p:sldLayoutId id="2147483680" r:id="rId17"/>
    <p:sldLayoutId id="2147483691" r:id="rId18"/>
    <p:sldLayoutId id="2147483692" r:id="rId19"/>
    <p:sldLayoutId id="2147483693" r:id="rId20"/>
    <p:sldLayoutId id="2147483694" r:id="rId21"/>
    <p:sldLayoutId id="2147483688" r:id="rId22"/>
    <p:sldLayoutId id="2147483687" r:id="rId23"/>
    <p:sldLayoutId id="2147483689" r:id="rId24"/>
    <p:sldLayoutId id="2147483690" r:id="rId25"/>
    <p:sldLayoutId id="2147483695" r:id="rId26"/>
    <p:sldLayoutId id="2147483696" r:id="rId27"/>
    <p:sldLayoutId id="2147483697" r:id="rId28"/>
    <p:sldLayoutId id="2147483698" r:id="rId29"/>
    <p:sldLayoutId id="2147483703" r:id="rId30"/>
    <p:sldLayoutId id="2147483704" r:id="rId31"/>
    <p:sldLayoutId id="2147483705" r:id="rId32"/>
    <p:sldLayoutId id="2147483706" r:id="rId33"/>
    <p:sldLayoutId id="2147483700" r:id="rId34"/>
    <p:sldLayoutId id="2147483699" r:id="rId35"/>
    <p:sldLayoutId id="2147483701" r:id="rId36"/>
    <p:sldLayoutId id="2147483702" r:id="rId3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2.xml"/><Relationship Id="rId4" Type="http://schemas.openxmlformats.org/officeDocument/2006/relationships/image" Target="../media/image4.jp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hyperlink" Target="https://www.selenium.dev/downloads/"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hyperlink" Target="https://www.selenium.dev/downloads/"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0.png"/><Relationship Id="rId1" Type="http://schemas.openxmlformats.org/officeDocument/2006/relationships/slideLayout" Target="../slideLayouts/slideLayout2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21" descr="Hand placing stars">
            <a:extLst>
              <a:ext uri="{FF2B5EF4-FFF2-40B4-BE49-F238E27FC236}">
                <a16:creationId xmlns:a16="http://schemas.microsoft.com/office/drawing/2014/main" id="{DB20DB88-CBCC-9A4A-BA0A-4807E1B8E804}"/>
              </a:ext>
            </a:extLst>
          </p:cNvPr>
          <p:cNvPicPr>
            <a:picLocks noGrp="1" noChangeAspect="1"/>
          </p:cNvPicPr>
          <p:nvPr>
            <p:ph type="pic" sz="quarter" idx="10"/>
          </p:nvPr>
        </p:nvPicPr>
        <p:blipFill rotWithShape="1">
          <a:blip r:embed="rId2"/>
          <a:srcRect l="20319" r="20318" b="-1"/>
          <a:stretch/>
        </p:blipFill>
        <p:spPr>
          <a:xfrm>
            <a:off x="6093055" y="10"/>
            <a:ext cx="6098946" cy="6857990"/>
          </a:xfrm>
          <a:prstGeom prst="rect">
            <a:avLst/>
          </a:prstGeom>
          <a:noFill/>
        </p:spPr>
      </p:pic>
      <p:sp>
        <p:nvSpPr>
          <p:cNvPr id="6" name="Text Placeholder 5">
            <a:extLst>
              <a:ext uri="{FF2B5EF4-FFF2-40B4-BE49-F238E27FC236}">
                <a16:creationId xmlns:a16="http://schemas.microsoft.com/office/drawing/2014/main" id="{348362CB-F41D-164B-BAC7-F91A6E68A2AC}"/>
              </a:ext>
            </a:extLst>
          </p:cNvPr>
          <p:cNvSpPr>
            <a:spLocks noGrp="1"/>
          </p:cNvSpPr>
          <p:nvPr>
            <p:ph type="body" idx="13"/>
          </p:nvPr>
        </p:nvSpPr>
        <p:spPr>
          <a:xfrm>
            <a:off x="999537" y="4511526"/>
            <a:ext cx="4179375" cy="356462"/>
          </a:xfrm>
        </p:spPr>
        <p:txBody>
          <a:bodyPr>
            <a:normAutofit fontScale="92500" lnSpcReduction="20000"/>
          </a:bodyPr>
          <a:lstStyle/>
          <a:p>
            <a:pPr algn="ctr" rtl="1"/>
            <a:r>
              <a:rPr lang="he-IL" sz="2400" dirty="0">
                <a:latin typeface="Arial" panose="020B0604020202020204" pitchFamily="34" charset="0"/>
                <a:cs typeface="Arial" panose="020B0604020202020204" pitchFamily="34" charset="0"/>
              </a:rPr>
              <a:t>אלכס גורבצ'וב</a:t>
            </a:r>
            <a:endParaRPr lang="id-ID" sz="2400" dirty="0">
              <a:latin typeface="Arial" panose="020B0604020202020204" pitchFamily="34" charset="0"/>
              <a:cs typeface="Arial" panose="020B0604020202020204" pitchFamily="34" charset="0"/>
            </a:endParaRPr>
          </a:p>
        </p:txBody>
      </p:sp>
      <p:sp>
        <p:nvSpPr>
          <p:cNvPr id="5" name="Title 4">
            <a:extLst>
              <a:ext uri="{FF2B5EF4-FFF2-40B4-BE49-F238E27FC236}">
                <a16:creationId xmlns:a16="http://schemas.microsoft.com/office/drawing/2014/main" id="{99516ACA-375D-1140-8EDA-CE04AAC75809}"/>
              </a:ext>
            </a:extLst>
          </p:cNvPr>
          <p:cNvSpPr>
            <a:spLocks noGrp="1"/>
          </p:cNvSpPr>
          <p:nvPr>
            <p:ph type="ctrTitle"/>
          </p:nvPr>
        </p:nvSpPr>
        <p:spPr>
          <a:xfrm>
            <a:off x="999537" y="3425854"/>
            <a:ext cx="4179376" cy="902865"/>
          </a:xfrm>
        </p:spPr>
        <p:txBody>
          <a:bodyPr anchor="b">
            <a:noAutofit/>
          </a:bodyPr>
          <a:lstStyle/>
          <a:p>
            <a:pPr algn="ctr" rtl="1"/>
            <a:r>
              <a:rPr lang="en-US" sz="6000" dirty="0">
                <a:latin typeface="Arial" panose="020B0604020202020204" pitchFamily="34" charset="0"/>
                <a:cs typeface="Arial" panose="020B0604020202020204" pitchFamily="34" charset="0"/>
              </a:rPr>
              <a:t>QA</a:t>
            </a:r>
            <a:br>
              <a:rPr lang="he-IL" sz="6000" dirty="0">
                <a:latin typeface="Arial" panose="020B0604020202020204" pitchFamily="34" charset="0"/>
                <a:cs typeface="Arial" panose="020B0604020202020204" pitchFamily="34" charset="0"/>
              </a:rPr>
            </a:br>
            <a:r>
              <a:rPr lang="he-IL" sz="6000" dirty="0">
                <a:latin typeface="Arial" panose="020B0604020202020204" pitchFamily="34" charset="0"/>
                <a:cs typeface="Arial" panose="020B0604020202020204" pitchFamily="34" charset="0"/>
              </a:rPr>
              <a:t>בודק תוכנה</a:t>
            </a:r>
            <a:endParaRPr lang="en-US" sz="6000" dirty="0">
              <a:latin typeface="Arial" panose="020B0604020202020204" pitchFamily="34" charset="0"/>
              <a:cs typeface="Arial" panose="020B0604020202020204" pitchFamily="34" charset="0"/>
            </a:endParaRPr>
          </a:p>
        </p:txBody>
      </p:sp>
      <p:pic>
        <p:nvPicPr>
          <p:cNvPr id="10" name="תמונה 15">
            <a:extLst>
              <a:ext uri="{FF2B5EF4-FFF2-40B4-BE49-F238E27FC236}">
                <a16:creationId xmlns:a16="http://schemas.microsoft.com/office/drawing/2014/main" id="{85DD4F0C-1060-F2A1-6EFA-429626B64D8B}"/>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pic>
        <p:nvPicPr>
          <p:cNvPr id="12" name="Picture 11" descr="Logo, company name&#10;&#10;Description automatically generated">
            <a:extLst>
              <a:ext uri="{FF2B5EF4-FFF2-40B4-BE49-F238E27FC236}">
                <a16:creationId xmlns:a16="http://schemas.microsoft.com/office/drawing/2014/main" id="{D5B8B34F-DFCB-5208-45CD-CD44786ED7D1}"/>
              </a:ext>
            </a:extLst>
          </p:cNvPr>
          <p:cNvPicPr>
            <a:picLocks noChangeAspect="1"/>
          </p:cNvPicPr>
          <p:nvPr/>
        </p:nvPicPr>
        <p:blipFill>
          <a:blip r:embed="rId4">
            <a:clrChange>
              <a:clrFrom>
                <a:srgbClr val="FFFEFD"/>
              </a:clrFrom>
              <a:clrTo>
                <a:srgbClr val="FFFEFD">
                  <a:alpha val="0"/>
                </a:srgbClr>
              </a:clrTo>
            </a:clrChange>
          </a:blip>
          <a:stretch>
            <a:fillRect/>
          </a:stretch>
        </p:blipFill>
        <p:spPr>
          <a:xfrm>
            <a:off x="113818" y="5917769"/>
            <a:ext cx="885720" cy="885720"/>
          </a:xfrm>
          <a:prstGeom prst="rect">
            <a:avLst/>
          </a:prstGeom>
        </p:spPr>
      </p:pic>
    </p:spTree>
    <p:extLst>
      <p:ext uri="{BB962C8B-B14F-4D97-AF65-F5344CB8AC3E}">
        <p14:creationId xmlns:p14="http://schemas.microsoft.com/office/powerpoint/2010/main" val="42858479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latin typeface="Arial" panose="020B0604020202020204" pitchFamily="34" charset="0"/>
                <a:cs typeface="Arial" panose="020B0604020202020204" pitchFamily="34" charset="0"/>
              </a:rPr>
              <a:t>לימוד הכלי </a:t>
            </a:r>
            <a:r>
              <a:rPr lang="en-US" dirty="0">
                <a:latin typeface="Arial" panose="020B0604020202020204" pitchFamily="34" charset="0"/>
                <a:cs typeface="Arial" panose="020B0604020202020204" pitchFamily="34" charset="0"/>
              </a:rPr>
              <a:t>QC</a:t>
            </a:r>
            <a:endParaRPr lang="he-IL" dirty="0">
              <a:latin typeface="Arial" panose="020B0604020202020204" pitchFamily="34" charset="0"/>
              <a:cs typeface="Arial" panose="020B0604020202020204" pitchFamily="34" charset="0"/>
            </a:endParaRP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2" name="Text Placeholder 6">
            <a:extLst>
              <a:ext uri="{FF2B5EF4-FFF2-40B4-BE49-F238E27FC236}">
                <a16:creationId xmlns:a16="http://schemas.microsoft.com/office/drawing/2014/main" id="{610298BA-2DF0-F4A3-D033-5051D25CF1BF}"/>
              </a:ext>
            </a:extLst>
          </p:cNvPr>
          <p:cNvSpPr txBox="1">
            <a:spLocks/>
          </p:cNvSpPr>
          <p:nvPr/>
        </p:nvSpPr>
        <p:spPr>
          <a:xfrm>
            <a:off x="5635984" y="1889760"/>
            <a:ext cx="6125710" cy="4466589"/>
          </a:xfrm>
          <a:prstGeom prst="rect">
            <a:avLst/>
          </a:prstGeom>
        </p:spPr>
        <p:txBody>
          <a:bodyPr vert="horz" lIns="0" tIns="45720" rIns="0" bIns="45720" rtlCol="0" anchor="t">
            <a:normAutofit lnSpcReduction="10000"/>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900" b="1" dirty="0">
                <a:solidFill>
                  <a:srgbClr val="92D050"/>
                </a:solidFill>
                <a:latin typeface="Arial" panose="020B0604020202020204" pitchFamily="34" charset="0"/>
                <a:cs typeface="Arial" panose="020B0604020202020204" pitchFamily="34" charset="0"/>
              </a:rPr>
              <a:t>מה ההבדל בין </a:t>
            </a:r>
            <a:r>
              <a:rPr lang="en-GB" sz="1900" b="1" dirty="0">
                <a:solidFill>
                  <a:srgbClr val="92D050"/>
                </a:solidFill>
                <a:latin typeface="Arial" panose="020B0604020202020204" pitchFamily="34" charset="0"/>
                <a:cs typeface="Arial" panose="020B0604020202020204" pitchFamily="34" charset="0"/>
              </a:rPr>
              <a:t>QA</a:t>
            </a:r>
            <a:r>
              <a:rPr lang="he-IL" sz="1900" b="1" dirty="0">
                <a:solidFill>
                  <a:srgbClr val="92D050"/>
                </a:solidFill>
                <a:latin typeface="Arial" panose="020B0604020202020204" pitchFamily="34" charset="0"/>
                <a:cs typeface="Arial" panose="020B0604020202020204" pitchFamily="34" charset="0"/>
              </a:rPr>
              <a:t> ל-</a:t>
            </a:r>
            <a:r>
              <a:rPr lang="en-GB" sz="1900" b="1" dirty="0">
                <a:solidFill>
                  <a:srgbClr val="92D050"/>
                </a:solidFill>
                <a:latin typeface="Arial" panose="020B0604020202020204" pitchFamily="34" charset="0"/>
                <a:cs typeface="Arial" panose="020B0604020202020204" pitchFamily="34" charset="0"/>
              </a:rPr>
              <a:t>QC</a:t>
            </a:r>
            <a:r>
              <a:rPr lang="he-IL" sz="1900" b="1" dirty="0">
                <a:solidFill>
                  <a:srgbClr val="92D050"/>
                </a:solidFill>
                <a:latin typeface="Arial" panose="020B0604020202020204" pitchFamily="34" charset="0"/>
                <a:cs typeface="Arial" panose="020B0604020202020204" pitchFamily="34" charset="0"/>
              </a:rPr>
              <a:t>?</a:t>
            </a:r>
          </a:p>
          <a:p>
            <a:pPr algn="r" rtl="1">
              <a:lnSpc>
                <a:spcPct val="150000"/>
              </a:lnSpc>
            </a:pPr>
            <a:r>
              <a:rPr lang="he-IL" sz="1300" dirty="0">
                <a:latin typeface="Arial" panose="020B0604020202020204" pitchFamily="34" charset="0"/>
                <a:cs typeface="Arial" panose="020B0604020202020204" pitchFamily="34" charset="0"/>
              </a:rPr>
              <a:t>בקרת איכות (</a:t>
            </a:r>
            <a:r>
              <a:rPr lang="en-US" sz="1300" dirty="0">
                <a:latin typeface="Arial" panose="020B0604020202020204" pitchFamily="34" charset="0"/>
                <a:cs typeface="Arial" panose="020B0604020202020204" pitchFamily="34" charset="0"/>
              </a:rPr>
              <a:t>QC</a:t>
            </a:r>
            <a:r>
              <a:rPr lang="he-IL" sz="1300" dirty="0">
                <a:latin typeface="Arial" panose="020B0604020202020204" pitchFamily="34" charset="0"/>
                <a:cs typeface="Arial" panose="020B0604020202020204" pitchFamily="34" charset="0"/>
              </a:rPr>
              <a:t>) ואבטחת איכות (</a:t>
            </a:r>
            <a:r>
              <a:rPr lang="en-US" sz="1300" dirty="0">
                <a:latin typeface="Arial" panose="020B0604020202020204" pitchFamily="34" charset="0"/>
                <a:cs typeface="Arial" panose="020B0604020202020204" pitchFamily="34" charset="0"/>
              </a:rPr>
              <a:t>QA</a:t>
            </a:r>
            <a:r>
              <a:rPr lang="he-IL" sz="1300" dirty="0">
                <a:latin typeface="Arial" panose="020B0604020202020204" pitchFamily="34" charset="0"/>
                <a:cs typeface="Arial" panose="020B0604020202020204" pitchFamily="34" charset="0"/>
              </a:rPr>
              <a:t>) הם מושגים נפוצים וחשובים ביותר בעולם ההייטק והטכנולוגיה. כך, זה לא משנה אם מדובר בפיתוח של פלטפורמה, תוכנה, מוצר או שירות כלשהו - לבדיקות האיכות יש חלק מכריע ומשמעותי בתוצאה הסופית.</a:t>
            </a:r>
          </a:p>
          <a:p>
            <a:pPr algn="r" rtl="1">
              <a:lnSpc>
                <a:spcPct val="150000"/>
              </a:lnSpc>
            </a:pPr>
            <a:r>
              <a:rPr lang="he-IL" sz="1300" dirty="0">
                <a:latin typeface="Arial" panose="020B0604020202020204" pitchFamily="34" charset="0"/>
                <a:cs typeface="Arial" panose="020B0604020202020204" pitchFamily="34" charset="0"/>
              </a:rPr>
              <a:t>על אף ששני המונחים קשורים לאיכות ונועדו להשיג בסופו של תהליך את אותה מטרה - לספק ללקוחות מוצר איכותי, יעיל ורלבנטי, הם מייצגים שתי שיטות שונות ויכולים גם לבלבל לא פעם.</a:t>
            </a:r>
          </a:p>
          <a:p>
            <a:pPr algn="r" rtl="1">
              <a:lnSpc>
                <a:spcPct val="150000"/>
              </a:lnSpc>
            </a:pPr>
            <a:r>
              <a:rPr lang="he-IL" sz="1300" dirty="0">
                <a:latin typeface="Arial" panose="020B0604020202020204" pitchFamily="34" charset="0"/>
                <a:cs typeface="Arial" panose="020B0604020202020204" pitchFamily="34" charset="0"/>
              </a:rPr>
              <a:t> לכן, ישנה חשיבות להבין לעומק את ההבדל ביניהם. משום שהיום בכל חברה, ארגון או סטארט אפ משתמשים בהם באופן שוטף.</a:t>
            </a:r>
          </a:p>
          <a:p>
            <a:pPr algn="r" rtl="1">
              <a:lnSpc>
                <a:spcPct val="150000"/>
              </a:lnSpc>
            </a:pPr>
            <a:r>
              <a:rPr lang="he-IL" sz="1300" dirty="0">
                <a:latin typeface="Arial" panose="020B0604020202020204" pitchFamily="34" charset="0"/>
                <a:cs typeface="Arial" panose="020B0604020202020204" pitchFamily="34" charset="0"/>
              </a:rPr>
              <a:t>בקרת איכות היא חלק חשוב מניהול האיכות, שמתמקד במילוי דרישות האיכות. בעוד שאבטחת איכות מתייחסת לאופן הביצוע של תהליך היצור והפיתוח, ההיבט של בקרת איכות הוא יותר הפיקוח על ניהול האיכות. כלומר, תהליכי בקרת איכות נועדו לבדוק המוצר או השירות המוגמר או את תהליך היצור שלהם בזמן מסוים ולא לכל אורך התהליך. למשל, למשל, בסיום תהליך הפיתוח עורכים בדיקות איכות מדגמיות רק בחלק מהשירותים או המוצרים.</a:t>
            </a:r>
          </a:p>
        </p:txBody>
      </p:sp>
      <p:pic>
        <p:nvPicPr>
          <p:cNvPr id="4" name="Picture 2">
            <a:extLst>
              <a:ext uri="{FF2B5EF4-FFF2-40B4-BE49-F238E27FC236}">
                <a16:creationId xmlns:a16="http://schemas.microsoft.com/office/drawing/2014/main" id="{EE6BCEDD-DA8A-234C-CC2E-14137990E8FC}"/>
              </a:ext>
            </a:extLst>
          </p:cNvPr>
          <p:cNvPicPr>
            <a:picLocks noChangeAspect="1" noChangeArrowheads="1"/>
          </p:cNvPicPr>
          <p:nvPr/>
        </p:nvPicPr>
        <p:blipFill>
          <a:blip r:embed="rId4"/>
          <a:srcRect l="8620" r="8620"/>
          <a:stretch/>
        </p:blipFill>
        <p:spPr bwMode="auto">
          <a:xfrm>
            <a:off x="1192674" y="2789910"/>
            <a:ext cx="3677703" cy="26662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37751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latin typeface="Arial" panose="020B0604020202020204" pitchFamily="34" charset="0"/>
                <a:cs typeface="Arial" panose="020B0604020202020204" pitchFamily="34" charset="0"/>
              </a:rPr>
              <a:t>לימוד הכלי </a:t>
            </a:r>
            <a:r>
              <a:rPr lang="en-US" dirty="0">
                <a:latin typeface="Arial" panose="020B0604020202020204" pitchFamily="34" charset="0"/>
                <a:cs typeface="Arial" panose="020B0604020202020204" pitchFamily="34" charset="0"/>
              </a:rPr>
              <a:t>QC</a:t>
            </a:r>
            <a:endParaRPr lang="he-IL" dirty="0">
              <a:latin typeface="Arial" panose="020B0604020202020204" pitchFamily="34" charset="0"/>
              <a:cs typeface="Arial" panose="020B0604020202020204" pitchFamily="34" charset="0"/>
            </a:endParaRP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2" name="Text Placeholder 6">
            <a:extLst>
              <a:ext uri="{FF2B5EF4-FFF2-40B4-BE49-F238E27FC236}">
                <a16:creationId xmlns:a16="http://schemas.microsoft.com/office/drawing/2014/main" id="{610298BA-2DF0-F4A3-D033-5051D25CF1BF}"/>
              </a:ext>
            </a:extLst>
          </p:cNvPr>
          <p:cNvSpPr txBox="1">
            <a:spLocks/>
          </p:cNvSpPr>
          <p:nvPr/>
        </p:nvSpPr>
        <p:spPr>
          <a:xfrm>
            <a:off x="5635984" y="1889760"/>
            <a:ext cx="6125710" cy="4466589"/>
          </a:xfrm>
          <a:prstGeom prst="rect">
            <a:avLst/>
          </a:prstGeom>
        </p:spPr>
        <p:txBody>
          <a:bodyPr vert="horz" lIns="0" tIns="45720" rIns="0" bIns="45720" rtlCol="0" anchor="t">
            <a:normAutofit fontScale="85000" lnSpcReduction="10000"/>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900" b="1" dirty="0">
                <a:solidFill>
                  <a:srgbClr val="92D050"/>
                </a:solidFill>
                <a:latin typeface="Arial" panose="020B0604020202020204" pitchFamily="34" charset="0"/>
                <a:cs typeface="Arial" panose="020B0604020202020204" pitchFamily="34" charset="0"/>
              </a:rPr>
              <a:t>דוגמאות לכלים</a:t>
            </a:r>
          </a:p>
          <a:p>
            <a:pPr algn="r" rtl="1">
              <a:lnSpc>
                <a:spcPct val="150000"/>
              </a:lnSpc>
            </a:pPr>
            <a:r>
              <a:rPr lang="he-IL" sz="1300" dirty="0">
                <a:latin typeface="Arial" panose="020B0604020202020204" pitchFamily="34" charset="0"/>
                <a:cs typeface="Arial" panose="020B0604020202020204" pitchFamily="34" charset="0"/>
              </a:rPr>
              <a:t>דוגמאות לכלים חשובים ונפוצים</a:t>
            </a:r>
            <a:r>
              <a:rPr lang="ru-RU" sz="1300" dirty="0">
                <a:latin typeface="Arial" panose="020B0604020202020204" pitchFamily="34" charset="0"/>
                <a:cs typeface="Arial" panose="020B0604020202020204" pitchFamily="34" charset="0"/>
              </a:rPr>
              <a:t>:</a:t>
            </a:r>
          </a:p>
          <a:p>
            <a:pPr marL="342900" indent="-342900" algn="r" rtl="1">
              <a:lnSpc>
                <a:spcPct val="150000"/>
              </a:lnSpc>
              <a:buFont typeface="+mj-lt"/>
              <a:buAutoNum type="arabicPeriod"/>
            </a:pPr>
            <a:r>
              <a:rPr lang="he-IL" sz="1300" b="1" dirty="0">
                <a:latin typeface="Arial" panose="020B0604020202020204" pitchFamily="34" charset="0"/>
                <a:cs typeface="Arial" panose="020B0604020202020204" pitchFamily="34" charset="0"/>
              </a:rPr>
              <a:t>תוכנות בדיקות אוטומטיות</a:t>
            </a:r>
            <a:r>
              <a:rPr lang="he-IL" sz="1300" dirty="0">
                <a:latin typeface="Arial" panose="020B0604020202020204" pitchFamily="34" charset="0"/>
                <a:cs typeface="Arial" panose="020B0604020202020204" pitchFamily="34" charset="0"/>
              </a:rPr>
              <a:t>: תוכנות כמו </a:t>
            </a:r>
            <a:r>
              <a:rPr lang="en-GB" sz="1300" dirty="0">
                <a:latin typeface="Arial" panose="020B0604020202020204" pitchFamily="34" charset="0"/>
                <a:cs typeface="Arial" panose="020B0604020202020204" pitchFamily="34" charset="0"/>
              </a:rPr>
              <a:t>Selenium, Appium</a:t>
            </a:r>
            <a:r>
              <a:rPr lang="he-IL" sz="1300" dirty="0">
                <a:latin typeface="Arial" panose="020B0604020202020204" pitchFamily="34" charset="0"/>
                <a:cs typeface="Arial" panose="020B0604020202020204" pitchFamily="34" charset="0"/>
              </a:rPr>
              <a:t> ו-</a:t>
            </a:r>
            <a:r>
              <a:rPr lang="en-GB" sz="1300" dirty="0">
                <a:latin typeface="Arial" panose="020B0604020202020204" pitchFamily="34" charset="0"/>
                <a:cs typeface="Arial" panose="020B0604020202020204" pitchFamily="34" charset="0"/>
              </a:rPr>
              <a:t>TestComplete </a:t>
            </a:r>
            <a:r>
              <a:rPr lang="he-IL" sz="1300" dirty="0">
                <a:latin typeface="Arial" panose="020B0604020202020204" pitchFamily="34" charset="0"/>
                <a:cs typeface="Arial" panose="020B0604020202020204" pitchFamily="34" charset="0"/>
              </a:rPr>
              <a:t> מאפשרות לבצע בדיקות אוטומטיות של ממשקי משתמש, יישומים ואתרי אינטרנט. הם מאפשרים לנתח את התגובות והתקלות ולזהות ולתקן בעיות.</a:t>
            </a:r>
          </a:p>
          <a:p>
            <a:pPr marL="342900" indent="-342900" algn="r" rtl="1">
              <a:lnSpc>
                <a:spcPct val="150000"/>
              </a:lnSpc>
              <a:buFont typeface="+mj-lt"/>
              <a:buAutoNum type="arabicPeriod"/>
            </a:pPr>
            <a:r>
              <a:rPr lang="he-IL" sz="1300" b="1" dirty="0">
                <a:latin typeface="Arial" panose="020B0604020202020204" pitchFamily="34" charset="0"/>
                <a:cs typeface="Arial" panose="020B0604020202020204" pitchFamily="34" charset="0"/>
              </a:rPr>
              <a:t>תוכנות בדיקת ביצועי</a:t>
            </a:r>
            <a:r>
              <a:rPr lang="he-IL" sz="1300" dirty="0">
                <a:latin typeface="Arial" panose="020B0604020202020204" pitchFamily="34" charset="0"/>
                <a:cs typeface="Arial" panose="020B0604020202020204" pitchFamily="34" charset="0"/>
              </a:rPr>
              <a:t>: כמו </a:t>
            </a:r>
            <a:r>
              <a:rPr lang="en-GB" sz="1300" dirty="0">
                <a:latin typeface="Arial" panose="020B0604020202020204" pitchFamily="34" charset="0"/>
                <a:cs typeface="Arial" panose="020B0604020202020204" pitchFamily="34" charset="0"/>
              </a:rPr>
              <a:t>JMeter</a:t>
            </a:r>
            <a:r>
              <a:rPr lang="he-IL" sz="1300" dirty="0">
                <a:latin typeface="Arial" panose="020B0604020202020204" pitchFamily="34" charset="0"/>
                <a:cs typeface="Arial" panose="020B0604020202020204" pitchFamily="34" charset="0"/>
              </a:rPr>
              <a:t> ו-</a:t>
            </a:r>
            <a:r>
              <a:rPr lang="en-GB" sz="1300" dirty="0">
                <a:latin typeface="Arial" panose="020B0604020202020204" pitchFamily="34" charset="0"/>
                <a:cs typeface="Arial" panose="020B0604020202020204" pitchFamily="34" charset="0"/>
              </a:rPr>
              <a:t>LoadRunner </a:t>
            </a:r>
            <a:r>
              <a:rPr lang="he-IL" sz="1300" dirty="0">
                <a:latin typeface="Arial" panose="020B0604020202020204" pitchFamily="34" charset="0"/>
                <a:cs typeface="Arial" panose="020B0604020202020204" pitchFamily="34" charset="0"/>
              </a:rPr>
              <a:t> מאפשרות לבדוק את היכולת של אתרים אינטרנטיים ויישומים לעמוד בבעיות של עומס גבוה. זה מאפשר לנתח את הביצועים ולזהות נקודות חלשות בתכנים.</a:t>
            </a:r>
          </a:p>
          <a:p>
            <a:pPr marL="342900" indent="-342900" algn="r" rtl="1">
              <a:lnSpc>
                <a:spcPct val="150000"/>
              </a:lnSpc>
              <a:buFont typeface="+mj-lt"/>
              <a:buAutoNum type="arabicPeriod"/>
            </a:pPr>
            <a:r>
              <a:rPr lang="he-IL" sz="1300" b="1" dirty="0">
                <a:latin typeface="Arial" panose="020B0604020202020204" pitchFamily="34" charset="0"/>
                <a:cs typeface="Arial" panose="020B0604020202020204" pitchFamily="34" charset="0"/>
              </a:rPr>
              <a:t>תוכנות ניהול בקרת איכות</a:t>
            </a:r>
            <a:r>
              <a:rPr lang="he-IL" sz="1300" dirty="0">
                <a:latin typeface="Arial" panose="020B0604020202020204" pitchFamily="34" charset="0"/>
                <a:cs typeface="Arial" panose="020B0604020202020204" pitchFamily="34" charset="0"/>
              </a:rPr>
              <a:t>: תוכנות כמו </a:t>
            </a:r>
            <a:r>
              <a:rPr lang="en-GB" sz="1300" dirty="0">
                <a:latin typeface="Arial" panose="020B0604020202020204" pitchFamily="34" charset="0"/>
                <a:cs typeface="Arial" panose="020B0604020202020204" pitchFamily="34" charset="0"/>
              </a:rPr>
              <a:t>HP Quality Center</a:t>
            </a:r>
            <a:r>
              <a:rPr lang="he-IL" sz="1300" dirty="0">
                <a:latin typeface="Arial" panose="020B0604020202020204" pitchFamily="34" charset="0"/>
                <a:cs typeface="Arial" panose="020B0604020202020204" pitchFamily="34" charset="0"/>
              </a:rPr>
              <a:t> ו-</a:t>
            </a:r>
            <a:r>
              <a:rPr lang="en-GB" sz="1300" dirty="0">
                <a:latin typeface="Arial" panose="020B0604020202020204" pitchFamily="34" charset="0"/>
                <a:cs typeface="Arial" panose="020B0604020202020204" pitchFamily="34" charset="0"/>
              </a:rPr>
              <a:t>IBM Rational ClearQuest </a:t>
            </a:r>
            <a:r>
              <a:rPr lang="he-IL" sz="1300" dirty="0">
                <a:latin typeface="Arial" panose="020B0604020202020204" pitchFamily="34" charset="0"/>
                <a:cs typeface="Arial" panose="020B0604020202020204" pitchFamily="34" charset="0"/>
              </a:rPr>
              <a:t> מאפשרות לנהל תהליכי בדיקת איכות ולצפות בדו"חות מפורטים על הביצועים.</a:t>
            </a:r>
          </a:p>
          <a:p>
            <a:pPr marL="342900" indent="-342900" algn="r" rtl="1">
              <a:lnSpc>
                <a:spcPct val="150000"/>
              </a:lnSpc>
              <a:buFont typeface="+mj-lt"/>
              <a:buAutoNum type="arabicPeriod"/>
            </a:pPr>
            <a:r>
              <a:rPr lang="he-IL" sz="1300" b="1" dirty="0">
                <a:latin typeface="Arial" panose="020B0604020202020204" pitchFamily="34" charset="0"/>
                <a:cs typeface="Arial" panose="020B0604020202020204" pitchFamily="34" charset="0"/>
              </a:rPr>
              <a:t>מערכות ניהול מקרי פעולה</a:t>
            </a:r>
            <a:r>
              <a:rPr lang="he-IL" sz="1300" dirty="0">
                <a:latin typeface="Arial" panose="020B0604020202020204" pitchFamily="34" charset="0"/>
                <a:cs typeface="Arial" panose="020B0604020202020204" pitchFamily="34" charset="0"/>
              </a:rPr>
              <a:t>: כמו </a:t>
            </a:r>
            <a:r>
              <a:rPr lang="en-GB" sz="1300" dirty="0">
                <a:latin typeface="Arial" panose="020B0604020202020204" pitchFamily="34" charset="0"/>
                <a:cs typeface="Arial" panose="020B0604020202020204" pitchFamily="34" charset="0"/>
              </a:rPr>
              <a:t>Jira</a:t>
            </a:r>
            <a:r>
              <a:rPr lang="he-IL" sz="1300" dirty="0">
                <a:latin typeface="Arial" panose="020B0604020202020204" pitchFamily="34" charset="0"/>
                <a:cs typeface="Arial" panose="020B0604020202020204" pitchFamily="34" charset="0"/>
              </a:rPr>
              <a:t> ו-</a:t>
            </a:r>
            <a:r>
              <a:rPr lang="en-GB" sz="1300" dirty="0">
                <a:latin typeface="Arial" panose="020B0604020202020204" pitchFamily="34" charset="0"/>
                <a:cs typeface="Arial" panose="020B0604020202020204" pitchFamily="34" charset="0"/>
              </a:rPr>
              <a:t>Redmine </a:t>
            </a:r>
            <a:r>
              <a:rPr lang="he-IL" sz="1300" dirty="0">
                <a:latin typeface="Arial" panose="020B0604020202020204" pitchFamily="34" charset="0"/>
                <a:cs typeface="Arial" panose="020B0604020202020204" pitchFamily="34" charset="0"/>
              </a:rPr>
              <a:t> מאפשרות לצוותים למקד ולפתור בעיות במהירות וביעילות. הם מאפשרים לנהל ולעקוב אחר התקדמות של מטלות ולשלוט במשימות של צוותים.</a:t>
            </a:r>
          </a:p>
          <a:p>
            <a:pPr marL="342900" indent="-342900" algn="r" rtl="1">
              <a:lnSpc>
                <a:spcPct val="150000"/>
              </a:lnSpc>
              <a:buFont typeface="+mj-lt"/>
              <a:buAutoNum type="arabicPeriod"/>
            </a:pPr>
            <a:r>
              <a:rPr lang="he-IL" sz="1300" b="1" dirty="0">
                <a:latin typeface="Arial" panose="020B0604020202020204" pitchFamily="34" charset="0"/>
                <a:cs typeface="Arial" panose="020B0604020202020204" pitchFamily="34" charset="0"/>
              </a:rPr>
              <a:t>תוכנות ניתוח נתונים</a:t>
            </a:r>
            <a:r>
              <a:rPr lang="he-IL" sz="1300" dirty="0">
                <a:latin typeface="Arial" panose="020B0604020202020204" pitchFamily="34" charset="0"/>
                <a:cs typeface="Arial" panose="020B0604020202020204" pitchFamily="34" charset="0"/>
              </a:rPr>
              <a:t>: כמו </a:t>
            </a:r>
            <a:r>
              <a:rPr lang="en-GB" sz="1300" dirty="0">
                <a:latin typeface="Arial" panose="020B0604020202020204" pitchFamily="34" charset="0"/>
                <a:cs typeface="Arial" panose="020B0604020202020204" pitchFamily="34" charset="0"/>
              </a:rPr>
              <a:t>Microsoft Excel</a:t>
            </a:r>
            <a:r>
              <a:rPr lang="he-IL" sz="1300" dirty="0">
                <a:latin typeface="Arial" panose="020B0604020202020204" pitchFamily="34" charset="0"/>
                <a:cs typeface="Arial" panose="020B0604020202020204" pitchFamily="34" charset="0"/>
              </a:rPr>
              <a:t> מאפשרות לנתח את הנתונים ולזהות נקודות חלשות ותקלות במוצר או בשירות.</a:t>
            </a:r>
          </a:p>
        </p:txBody>
      </p:sp>
      <p:pic>
        <p:nvPicPr>
          <p:cNvPr id="4" name="Picture 2">
            <a:extLst>
              <a:ext uri="{FF2B5EF4-FFF2-40B4-BE49-F238E27FC236}">
                <a16:creationId xmlns:a16="http://schemas.microsoft.com/office/drawing/2014/main" id="{EE6BCEDD-DA8A-234C-CC2E-14137990E8FC}"/>
              </a:ext>
            </a:extLst>
          </p:cNvPr>
          <p:cNvPicPr>
            <a:picLocks noChangeAspect="1" noChangeArrowheads="1"/>
          </p:cNvPicPr>
          <p:nvPr/>
        </p:nvPicPr>
        <p:blipFill>
          <a:blip r:embed="rId4"/>
          <a:srcRect l="4169" r="4169"/>
          <a:stretch/>
        </p:blipFill>
        <p:spPr bwMode="auto">
          <a:xfrm>
            <a:off x="1192674" y="2789910"/>
            <a:ext cx="3677703" cy="26662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58844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latin typeface="Arial" panose="020B0604020202020204" pitchFamily="34" charset="0"/>
                <a:cs typeface="Arial" panose="020B0604020202020204" pitchFamily="34" charset="0"/>
              </a:rPr>
              <a:t>לימוד הכלי </a:t>
            </a:r>
            <a:r>
              <a:rPr lang="en-US" dirty="0">
                <a:latin typeface="Arial" panose="020B0604020202020204" pitchFamily="34" charset="0"/>
                <a:cs typeface="Arial" panose="020B0604020202020204" pitchFamily="34" charset="0"/>
              </a:rPr>
              <a:t>QC</a:t>
            </a:r>
            <a:endParaRPr lang="he-IL" dirty="0">
              <a:latin typeface="Arial" panose="020B0604020202020204" pitchFamily="34" charset="0"/>
              <a:cs typeface="Arial" panose="020B0604020202020204" pitchFamily="34" charset="0"/>
            </a:endParaRP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2" name="Text Placeholder 6">
            <a:extLst>
              <a:ext uri="{FF2B5EF4-FFF2-40B4-BE49-F238E27FC236}">
                <a16:creationId xmlns:a16="http://schemas.microsoft.com/office/drawing/2014/main" id="{610298BA-2DF0-F4A3-D033-5051D25CF1BF}"/>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en-US" sz="1900" b="1" dirty="0">
                <a:solidFill>
                  <a:srgbClr val="92D050"/>
                </a:solidFill>
                <a:latin typeface="Arial" panose="020B0604020202020204" pitchFamily="34" charset="0"/>
                <a:cs typeface="Arial" panose="020B0604020202020204" pitchFamily="34" charset="0"/>
              </a:rPr>
              <a:t>Selenium</a:t>
            </a:r>
            <a:endParaRPr lang="he-IL" sz="1900" b="1" dirty="0">
              <a:solidFill>
                <a:srgbClr val="92D050"/>
              </a:solidFill>
              <a:latin typeface="Arial" panose="020B0604020202020204" pitchFamily="34" charset="0"/>
              <a:cs typeface="Arial" panose="020B0604020202020204" pitchFamily="34" charset="0"/>
            </a:endParaRPr>
          </a:p>
          <a:p>
            <a:pPr algn="r" rtl="1">
              <a:lnSpc>
                <a:spcPct val="150000"/>
              </a:lnSpc>
            </a:pPr>
            <a:r>
              <a:rPr lang="he-IL" sz="1300" dirty="0">
                <a:latin typeface="Arial" panose="020B0604020202020204" pitchFamily="34" charset="0"/>
                <a:cs typeface="Arial" panose="020B0604020202020204" pitchFamily="34" charset="0"/>
              </a:rPr>
              <a:t>כדי להתחיל לעבוד עם </a:t>
            </a:r>
            <a:r>
              <a:rPr lang="en-GB" sz="1300" dirty="0">
                <a:latin typeface="Arial" panose="020B0604020202020204" pitchFamily="34" charset="0"/>
                <a:cs typeface="Arial" panose="020B0604020202020204" pitchFamily="34" charset="0"/>
              </a:rPr>
              <a:t>Selenium</a:t>
            </a:r>
            <a:r>
              <a:rPr lang="he-IL" sz="1300" dirty="0">
                <a:latin typeface="Arial" panose="020B0604020202020204" pitchFamily="34" charset="0"/>
                <a:cs typeface="Arial" panose="020B0604020202020204" pitchFamily="34" charset="0"/>
              </a:rPr>
              <a:t> על המחשב, נדרשים השלבים הבאים:</a:t>
            </a:r>
          </a:p>
          <a:p>
            <a:pPr marL="342900" indent="-342900" algn="r" rtl="1">
              <a:lnSpc>
                <a:spcPct val="150000"/>
              </a:lnSpc>
              <a:buFont typeface="+mj-lt"/>
              <a:buAutoNum type="arabicPeriod"/>
            </a:pPr>
            <a:r>
              <a:rPr lang="en-GB" sz="1300" dirty="0">
                <a:latin typeface="Arial" panose="020B0604020202020204" pitchFamily="34" charset="0"/>
                <a:cs typeface="Arial" panose="020B0604020202020204" pitchFamily="34" charset="0"/>
              </a:rPr>
              <a:t>Selenium</a:t>
            </a:r>
            <a:r>
              <a:rPr lang="he-IL" sz="1300" dirty="0">
                <a:latin typeface="Arial" panose="020B0604020202020204" pitchFamily="34" charset="0"/>
                <a:cs typeface="Arial" panose="020B0604020202020204" pitchFamily="34" charset="0"/>
              </a:rPr>
              <a:t> יכול לעבוד עם מספר דפדפנים כמו </a:t>
            </a:r>
            <a:r>
              <a:rPr lang="en-GB" sz="1300" dirty="0">
                <a:latin typeface="Arial" panose="020B0604020202020204" pitchFamily="34" charset="0"/>
                <a:cs typeface="Arial" panose="020B0604020202020204" pitchFamily="34" charset="0"/>
              </a:rPr>
              <a:t>Chrome, Firefox, Edge</a:t>
            </a:r>
            <a:r>
              <a:rPr lang="he-IL" sz="1300" dirty="0">
                <a:latin typeface="Arial" panose="020B0604020202020204" pitchFamily="34" charset="0"/>
                <a:cs typeface="Arial" panose="020B0604020202020204" pitchFamily="34" charset="0"/>
              </a:rPr>
              <a:t> ו-</a:t>
            </a:r>
            <a:r>
              <a:rPr lang="en-GB" sz="1300" dirty="0">
                <a:latin typeface="Arial" panose="020B0604020202020204" pitchFamily="34" charset="0"/>
                <a:cs typeface="Arial" panose="020B0604020202020204" pitchFamily="34" charset="0"/>
              </a:rPr>
              <a:t>Safari </a:t>
            </a:r>
            <a:r>
              <a:rPr lang="he-IL" sz="1300" dirty="0">
                <a:latin typeface="Arial" panose="020B0604020202020204" pitchFamily="34" charset="0"/>
                <a:cs typeface="Arial" panose="020B0604020202020204" pitchFamily="34" charset="0"/>
              </a:rPr>
              <a:t>.</a:t>
            </a:r>
          </a:p>
          <a:p>
            <a:pPr marL="342900" indent="-342900" algn="r" rtl="1">
              <a:lnSpc>
                <a:spcPct val="150000"/>
              </a:lnSpc>
              <a:buFont typeface="+mj-lt"/>
              <a:buAutoNum type="arabicPeriod"/>
            </a:pPr>
            <a:r>
              <a:rPr lang="he-IL" sz="1300" dirty="0">
                <a:latin typeface="Arial" panose="020B0604020202020204" pitchFamily="34" charset="0"/>
                <a:cs typeface="Arial" panose="020B0604020202020204" pitchFamily="34" charset="0"/>
              </a:rPr>
              <a:t>התקנת </a:t>
            </a:r>
            <a:r>
              <a:rPr lang="en-GB" sz="1300" dirty="0">
                <a:latin typeface="Arial" panose="020B0604020202020204" pitchFamily="34" charset="0"/>
                <a:cs typeface="Arial" panose="020B0604020202020204" pitchFamily="34" charset="0"/>
              </a:rPr>
              <a:t> WebDriver Language Bindings</a:t>
            </a:r>
            <a:r>
              <a:rPr lang="he-IL" sz="1300" dirty="0">
                <a:latin typeface="Arial" panose="020B0604020202020204" pitchFamily="34" charset="0"/>
                <a:cs typeface="Arial" panose="020B0604020202020204" pitchFamily="34" charset="0"/>
              </a:rPr>
              <a:t>: כלי שצריך להתקין במחשב כדי לאפשר ליצור סקריפטים המקיימים אינטראקציה עם שרת הסלניום. אפשר להוריד את הגרסה המתאימה</a:t>
            </a:r>
            <a:r>
              <a:rPr lang="en-US" sz="1300" dirty="0">
                <a:latin typeface="Arial" panose="020B0604020202020204" pitchFamily="34" charset="0"/>
                <a:cs typeface="Arial" panose="020B0604020202020204" pitchFamily="34" charset="0"/>
              </a:rPr>
              <a:t> </a:t>
            </a:r>
            <a:r>
              <a:rPr lang="he-IL" sz="1300" dirty="0">
                <a:latin typeface="Arial" panose="020B0604020202020204" pitchFamily="34" charset="0"/>
                <a:cs typeface="Arial" panose="020B0604020202020204" pitchFamily="34" charset="0"/>
              </a:rPr>
              <a:t>על ידי גלישה לאתר הרשמי של </a:t>
            </a:r>
            <a:r>
              <a:rPr lang="en-GB" sz="1300" dirty="0">
                <a:latin typeface="Arial" panose="020B0604020202020204" pitchFamily="34" charset="0"/>
                <a:cs typeface="Arial" panose="020B0604020202020204" pitchFamily="34" charset="0"/>
                <a:hlinkClick r:id="rId4"/>
              </a:rPr>
              <a:t>Selenium</a:t>
            </a:r>
            <a:r>
              <a:rPr lang="he-IL" sz="1300" dirty="0">
                <a:latin typeface="Arial" panose="020B0604020202020204" pitchFamily="34" charset="0"/>
                <a:cs typeface="Arial" panose="020B0604020202020204" pitchFamily="34" charset="0"/>
              </a:rPr>
              <a:t>.</a:t>
            </a:r>
          </a:p>
        </p:txBody>
      </p:sp>
      <p:pic>
        <p:nvPicPr>
          <p:cNvPr id="6" name="Picture 5">
            <a:extLst>
              <a:ext uri="{FF2B5EF4-FFF2-40B4-BE49-F238E27FC236}">
                <a16:creationId xmlns:a16="http://schemas.microsoft.com/office/drawing/2014/main" id="{B233F6DE-302A-E9CF-5EB5-B86005D9C08F}"/>
              </a:ext>
            </a:extLst>
          </p:cNvPr>
          <p:cNvPicPr>
            <a:picLocks noChangeAspect="1"/>
          </p:cNvPicPr>
          <p:nvPr/>
        </p:nvPicPr>
        <p:blipFill>
          <a:blip r:embed="rId5"/>
          <a:srcRect/>
          <a:stretch/>
        </p:blipFill>
        <p:spPr>
          <a:xfrm>
            <a:off x="3260193" y="4257985"/>
            <a:ext cx="5671614" cy="2438389"/>
          </a:xfrm>
          <a:prstGeom prst="rect">
            <a:avLst/>
          </a:prstGeom>
        </p:spPr>
      </p:pic>
      <p:pic>
        <p:nvPicPr>
          <p:cNvPr id="1026" name="Picture 2" descr="Selenium - лютый набор инструментов для разработчиков - Promdevelop">
            <a:extLst>
              <a:ext uri="{FF2B5EF4-FFF2-40B4-BE49-F238E27FC236}">
                <a16:creationId xmlns:a16="http://schemas.microsoft.com/office/drawing/2014/main" id="{17623388-48F5-EDA1-D09A-221CDF6881E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27106" y="2707901"/>
            <a:ext cx="3222812" cy="16704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31729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latin typeface="Arial" panose="020B0604020202020204" pitchFamily="34" charset="0"/>
                <a:cs typeface="Arial" panose="020B0604020202020204" pitchFamily="34" charset="0"/>
              </a:rPr>
              <a:t>לימוד הכלי </a:t>
            </a:r>
            <a:r>
              <a:rPr lang="en-US" dirty="0">
                <a:latin typeface="Arial" panose="020B0604020202020204" pitchFamily="34" charset="0"/>
                <a:cs typeface="Arial" panose="020B0604020202020204" pitchFamily="34" charset="0"/>
              </a:rPr>
              <a:t>QC</a:t>
            </a:r>
            <a:endParaRPr lang="he-IL" dirty="0">
              <a:latin typeface="Arial" panose="020B0604020202020204" pitchFamily="34" charset="0"/>
              <a:cs typeface="Arial" panose="020B0604020202020204" pitchFamily="34" charset="0"/>
            </a:endParaRP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2" name="Text Placeholder 6">
            <a:extLst>
              <a:ext uri="{FF2B5EF4-FFF2-40B4-BE49-F238E27FC236}">
                <a16:creationId xmlns:a16="http://schemas.microsoft.com/office/drawing/2014/main" id="{610298BA-2DF0-F4A3-D033-5051D25CF1BF}"/>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en-US" sz="1900" b="1" dirty="0">
                <a:solidFill>
                  <a:srgbClr val="92D050"/>
                </a:solidFill>
                <a:latin typeface="Arial" panose="020B0604020202020204" pitchFamily="34" charset="0"/>
                <a:cs typeface="Arial" panose="020B0604020202020204" pitchFamily="34" charset="0"/>
              </a:rPr>
              <a:t>Selenium</a:t>
            </a:r>
            <a:endParaRPr lang="he-IL" sz="1900" b="1" dirty="0">
              <a:solidFill>
                <a:srgbClr val="92D050"/>
              </a:solidFill>
              <a:latin typeface="Arial" panose="020B0604020202020204" pitchFamily="34" charset="0"/>
              <a:cs typeface="Arial" panose="020B0604020202020204" pitchFamily="34" charset="0"/>
            </a:endParaRPr>
          </a:p>
          <a:p>
            <a:pPr marL="342900" indent="-342900" algn="r" rtl="1">
              <a:lnSpc>
                <a:spcPct val="150000"/>
              </a:lnSpc>
              <a:buFont typeface="+mj-lt"/>
              <a:buAutoNum type="arabicPeriod" startAt="3"/>
            </a:pPr>
            <a:r>
              <a:rPr lang="he-IL" sz="1300" dirty="0">
                <a:latin typeface="Arial" panose="020B0604020202020204" pitchFamily="34" charset="0"/>
                <a:cs typeface="Arial" panose="020B0604020202020204" pitchFamily="34" charset="0"/>
              </a:rPr>
              <a:t>התקנת </a:t>
            </a:r>
            <a:r>
              <a:rPr lang="en-GB" sz="1300" dirty="0">
                <a:latin typeface="Arial" panose="020B0604020202020204" pitchFamily="34" charset="0"/>
                <a:cs typeface="Arial" panose="020B0604020202020204" pitchFamily="34" charset="0"/>
              </a:rPr>
              <a:t>IDE</a:t>
            </a:r>
            <a:r>
              <a:rPr lang="he-IL" sz="1300" dirty="0">
                <a:latin typeface="Arial" panose="020B0604020202020204" pitchFamily="34" charset="0"/>
                <a:cs typeface="Arial" panose="020B0604020202020204" pitchFamily="34" charset="0"/>
              </a:rPr>
              <a:t> (סביבת פיתוח משולבת): </a:t>
            </a:r>
            <a:r>
              <a:rPr lang="en-GB" sz="1300" dirty="0">
                <a:latin typeface="Arial" panose="020B0604020202020204" pitchFamily="34" charset="0"/>
                <a:cs typeface="Arial" panose="020B0604020202020204" pitchFamily="34" charset="0"/>
              </a:rPr>
              <a:t>Selenium IDE</a:t>
            </a:r>
            <a:r>
              <a:rPr lang="he-IL" sz="1300" dirty="0">
                <a:latin typeface="Arial" panose="020B0604020202020204" pitchFamily="34" charset="0"/>
                <a:cs typeface="Arial" panose="020B0604020202020204" pitchFamily="34" charset="0"/>
              </a:rPr>
              <a:t> הוא כלי שמאפשר להקל על כתיבת קוד </a:t>
            </a:r>
            <a:r>
              <a:rPr lang="en-GB" sz="1300" dirty="0">
                <a:latin typeface="Arial" panose="020B0604020202020204" pitchFamily="34" charset="0"/>
                <a:cs typeface="Arial" panose="020B0604020202020204" pitchFamily="34" charset="0"/>
              </a:rPr>
              <a:t>Selenium</a:t>
            </a:r>
            <a:r>
              <a:rPr lang="he-IL" sz="1300" dirty="0">
                <a:latin typeface="Arial" panose="020B0604020202020204" pitchFamily="34" charset="0"/>
                <a:cs typeface="Arial" panose="020B0604020202020204" pitchFamily="34" charset="0"/>
              </a:rPr>
              <a:t> על ידי רשימת פעולות מובנות. אפשר להוריד את הגרסה המתאימה למערכת ההפעלה שלך על ידי גלישה לאתר הרשמי של </a:t>
            </a:r>
            <a:r>
              <a:rPr lang="en-GB" sz="1300" dirty="0">
                <a:latin typeface="Arial" panose="020B0604020202020204" pitchFamily="34" charset="0"/>
                <a:cs typeface="Arial" panose="020B0604020202020204" pitchFamily="34" charset="0"/>
                <a:hlinkClick r:id="rId4"/>
              </a:rPr>
              <a:t>Selenium</a:t>
            </a:r>
            <a:r>
              <a:rPr lang="he-IL" sz="1300" dirty="0">
                <a:latin typeface="Arial" panose="020B0604020202020204" pitchFamily="34" charset="0"/>
                <a:cs typeface="Arial" panose="020B0604020202020204" pitchFamily="34" charset="0"/>
              </a:rPr>
              <a:t>.</a:t>
            </a:r>
          </a:p>
        </p:txBody>
      </p:sp>
      <p:pic>
        <p:nvPicPr>
          <p:cNvPr id="5" name="Picture 2" descr="Selenium - лютый набор инструментов для разработчиков - Promdevelop">
            <a:extLst>
              <a:ext uri="{FF2B5EF4-FFF2-40B4-BE49-F238E27FC236}">
                <a16:creationId xmlns:a16="http://schemas.microsoft.com/office/drawing/2014/main" id="{284B743A-05CD-48C4-B664-EC1A3B87C16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27106" y="2707901"/>
            <a:ext cx="3222812" cy="167049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961745D9-8DE2-06AD-6B95-45B9F4CA6AD4}"/>
              </a:ext>
            </a:extLst>
          </p:cNvPr>
          <p:cNvPicPr>
            <a:picLocks noChangeAspect="1"/>
          </p:cNvPicPr>
          <p:nvPr/>
        </p:nvPicPr>
        <p:blipFill>
          <a:blip r:embed="rId6"/>
          <a:stretch>
            <a:fillRect/>
          </a:stretch>
        </p:blipFill>
        <p:spPr>
          <a:xfrm>
            <a:off x="1127106" y="4606961"/>
            <a:ext cx="10748682" cy="1629562"/>
          </a:xfrm>
          <a:prstGeom prst="rect">
            <a:avLst/>
          </a:prstGeom>
        </p:spPr>
      </p:pic>
    </p:spTree>
    <p:extLst>
      <p:ext uri="{BB962C8B-B14F-4D97-AF65-F5344CB8AC3E}">
        <p14:creationId xmlns:p14="http://schemas.microsoft.com/office/powerpoint/2010/main" val="17113845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latin typeface="Arial" panose="020B0604020202020204" pitchFamily="34" charset="0"/>
                <a:cs typeface="Arial" panose="020B0604020202020204" pitchFamily="34" charset="0"/>
              </a:rPr>
              <a:t>לימוד הכלי </a:t>
            </a:r>
            <a:r>
              <a:rPr lang="en-US" dirty="0">
                <a:latin typeface="Arial" panose="020B0604020202020204" pitchFamily="34" charset="0"/>
                <a:cs typeface="Arial" panose="020B0604020202020204" pitchFamily="34" charset="0"/>
              </a:rPr>
              <a:t>QC</a:t>
            </a:r>
            <a:endParaRPr lang="he-IL" dirty="0">
              <a:latin typeface="Arial" panose="020B0604020202020204" pitchFamily="34" charset="0"/>
              <a:cs typeface="Arial" panose="020B0604020202020204" pitchFamily="34" charset="0"/>
            </a:endParaRP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2" name="Text Placeholder 6">
            <a:extLst>
              <a:ext uri="{FF2B5EF4-FFF2-40B4-BE49-F238E27FC236}">
                <a16:creationId xmlns:a16="http://schemas.microsoft.com/office/drawing/2014/main" id="{610298BA-2DF0-F4A3-D033-5051D25CF1BF}"/>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en-US" sz="1900" b="1" dirty="0">
                <a:solidFill>
                  <a:srgbClr val="92D050"/>
                </a:solidFill>
                <a:latin typeface="Arial" panose="020B0604020202020204" pitchFamily="34" charset="0"/>
                <a:cs typeface="Arial" panose="020B0604020202020204" pitchFamily="34" charset="0"/>
              </a:rPr>
              <a:t>Selenium</a:t>
            </a:r>
            <a:endParaRPr lang="he-IL" sz="1900" b="1" dirty="0">
              <a:solidFill>
                <a:srgbClr val="92D050"/>
              </a:solidFill>
              <a:latin typeface="Arial" panose="020B0604020202020204" pitchFamily="34" charset="0"/>
              <a:cs typeface="Arial" panose="020B0604020202020204" pitchFamily="34" charset="0"/>
            </a:endParaRPr>
          </a:p>
          <a:p>
            <a:pPr marL="342900" indent="-342900" algn="r" rtl="1">
              <a:lnSpc>
                <a:spcPct val="150000"/>
              </a:lnSpc>
              <a:buFont typeface="+mj-lt"/>
              <a:buAutoNum type="arabicPeriod" startAt="4"/>
            </a:pPr>
            <a:r>
              <a:rPr lang="he-IL" sz="1300" dirty="0">
                <a:latin typeface="Arial" panose="020B0604020202020204" pitchFamily="34" charset="0"/>
                <a:cs typeface="Arial" panose="020B0604020202020204" pitchFamily="34" charset="0"/>
              </a:rPr>
              <a:t>כתיבת קוד: עכשיו שכל הכלים הנדרשים הותקנו על המחשב, אפשר לכתוב קוד בשפת תכנות שבחרנו לבדיקת האפליקציה שלנו. ישנם מספר דוגמאות ומדריכים ברשת שמסבירים איך לכתוב קוד </a:t>
            </a:r>
            <a:r>
              <a:rPr lang="en-GB" sz="1300" dirty="0">
                <a:latin typeface="Arial" panose="020B0604020202020204" pitchFamily="34" charset="0"/>
                <a:cs typeface="Arial" panose="020B0604020202020204" pitchFamily="34" charset="0"/>
              </a:rPr>
              <a:t>Selenium</a:t>
            </a:r>
            <a:r>
              <a:rPr lang="he-IL" sz="1300" dirty="0">
                <a:latin typeface="Arial" panose="020B0604020202020204" pitchFamily="34" charset="0"/>
                <a:cs typeface="Arial" panose="020B0604020202020204" pitchFamily="34" charset="0"/>
              </a:rPr>
              <a:t> לדפדפנים שונים.</a:t>
            </a:r>
          </a:p>
          <a:p>
            <a:pPr marL="342900" indent="-342900" algn="r" rtl="1">
              <a:lnSpc>
                <a:spcPct val="150000"/>
              </a:lnSpc>
              <a:buFont typeface="+mj-lt"/>
              <a:buAutoNum type="arabicPeriod" startAt="4"/>
            </a:pPr>
            <a:r>
              <a:rPr lang="he-IL" sz="1300" dirty="0">
                <a:latin typeface="Arial" panose="020B0604020202020204" pitchFamily="34" charset="0"/>
                <a:cs typeface="Arial" panose="020B0604020202020204" pitchFamily="34" charset="0"/>
              </a:rPr>
              <a:t>הרצת הקוד: לאחר שכתבנו את הקוד שלנו, עלינו להריץ אותו כדי לבדוק את האפליקציה שללנו.</a:t>
            </a:r>
          </a:p>
        </p:txBody>
      </p:sp>
      <p:pic>
        <p:nvPicPr>
          <p:cNvPr id="5" name="Picture 2" descr="Selenium - лютый набор инструментов для разработчиков - Promdevelop">
            <a:extLst>
              <a:ext uri="{FF2B5EF4-FFF2-40B4-BE49-F238E27FC236}">
                <a16:creationId xmlns:a16="http://schemas.microsoft.com/office/drawing/2014/main" id="{284B743A-05CD-48C4-B664-EC1A3B87C16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27106" y="2707901"/>
            <a:ext cx="3222812" cy="16704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75050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Placeholder 15" descr="People reviewing floor plans">
            <a:extLst>
              <a:ext uri="{FF2B5EF4-FFF2-40B4-BE49-F238E27FC236}">
                <a16:creationId xmlns:a16="http://schemas.microsoft.com/office/drawing/2014/main" id="{C4C2D77A-C801-9B4E-B6FB-9402525D52F3}"/>
              </a:ext>
              <a:ext uri="{C183D7F6-B498-43B3-948B-1728B52AA6E4}">
                <adec:decorative xmlns:adec="http://schemas.microsoft.com/office/drawing/2017/decorative" val="0"/>
              </a:ext>
            </a:extLst>
          </p:cNvPr>
          <p:cNvPicPr>
            <a:picLocks noGrp="1" noChangeAspect="1"/>
          </p:cNvPicPr>
          <p:nvPr>
            <p:ph type="pic" sz="quarter" idx="10"/>
          </p:nvPr>
        </p:nvPicPr>
        <p:blipFill rotWithShape="1">
          <a:blip r:embed="rId2" cstate="screen">
            <a:duotone>
              <a:prstClr val="black"/>
              <a:schemeClr val="accent3">
                <a:tint val="45000"/>
                <a:satMod val="400000"/>
              </a:schemeClr>
            </a:duotone>
            <a:alphaModFix amt="20000"/>
            <a:extLst>
              <a:ext uri="{BEBA8EAE-BF5A-486C-A8C5-ECC9F3942E4B}">
                <a14:imgProps xmlns:a14="http://schemas.microsoft.com/office/drawing/2010/main">
                  <a14:imgLayer r:embed="rId3">
                    <a14:imgEffect>
                      <a14:brightnessContrast bright="-40000"/>
                    </a14:imgEffect>
                  </a14:imgLayer>
                </a14:imgProps>
              </a:ext>
              <a:ext uri="{28A0092B-C50C-407E-A947-70E740481C1C}">
                <a14:useLocalDpi xmlns:a14="http://schemas.microsoft.com/office/drawing/2010/main"/>
              </a:ext>
            </a:extLst>
          </a:blip>
          <a:srcRect t="5" b="5"/>
          <a:stretch/>
        </p:blipFill>
        <p:spPr/>
      </p:pic>
      <p:sp>
        <p:nvSpPr>
          <p:cNvPr id="5" name="Title 4">
            <a:extLst>
              <a:ext uri="{FF2B5EF4-FFF2-40B4-BE49-F238E27FC236}">
                <a16:creationId xmlns:a16="http://schemas.microsoft.com/office/drawing/2014/main" id="{99516ACA-375D-1140-8EDA-CE04AAC75809}"/>
              </a:ext>
            </a:extLst>
          </p:cNvPr>
          <p:cNvSpPr>
            <a:spLocks noGrp="1"/>
          </p:cNvSpPr>
          <p:nvPr>
            <p:ph type="title"/>
          </p:nvPr>
        </p:nvSpPr>
        <p:spPr>
          <a:xfrm>
            <a:off x="3759993" y="2766218"/>
            <a:ext cx="4672011" cy="1325563"/>
          </a:xfrm>
        </p:spPr>
        <p:txBody>
          <a:bodyPr>
            <a:noAutofit/>
          </a:bodyPr>
          <a:lstStyle/>
          <a:p>
            <a:pPr algn="r" rtl="1"/>
            <a:r>
              <a:rPr lang="he-IL" sz="12500" dirty="0">
                <a:solidFill>
                  <a:schemeClr val="bg1"/>
                </a:solidFill>
              </a:rPr>
              <a:t>שאלות?</a:t>
            </a:r>
            <a:endParaRPr lang="en-US" sz="12500" dirty="0">
              <a:solidFill>
                <a:schemeClr val="bg1"/>
              </a:solidFill>
            </a:endParaRPr>
          </a:p>
        </p:txBody>
      </p:sp>
    </p:spTree>
    <p:extLst>
      <p:ext uri="{BB962C8B-B14F-4D97-AF65-F5344CB8AC3E}">
        <p14:creationId xmlns:p14="http://schemas.microsoft.com/office/powerpoint/2010/main" val="4067864897"/>
      </p:ext>
    </p:extLst>
  </p:cSld>
  <p:clrMapOvr>
    <a:masterClrMapping/>
  </p:clrMapOvr>
</p:sld>
</file>

<file path=ppt/theme/theme1.xml><?xml version="1.0" encoding="utf-8"?>
<a:theme xmlns:a="http://schemas.openxmlformats.org/drawingml/2006/main" name="Office Theme">
  <a:themeElements>
    <a:clrScheme name="Cool">
      <a:dk1>
        <a:srgbClr val="000000"/>
      </a:dk1>
      <a:lt1>
        <a:srgbClr val="FFFFFF"/>
      </a:lt1>
      <a:dk2>
        <a:srgbClr val="464646"/>
      </a:dk2>
      <a:lt2>
        <a:srgbClr val="FFFFFF"/>
      </a:lt2>
      <a:accent1>
        <a:srgbClr val="15D1BB"/>
      </a:accent1>
      <a:accent2>
        <a:srgbClr val="0FB4DB"/>
      </a:accent2>
      <a:accent3>
        <a:srgbClr val="0D81BB"/>
      </a:accent3>
      <a:accent4>
        <a:srgbClr val="045FC4"/>
      </a:accent4>
      <a:accent5>
        <a:srgbClr val="953FF3"/>
      </a:accent5>
      <a:accent6>
        <a:srgbClr val="C03EF4"/>
      </a:accent6>
      <a:hlink>
        <a:srgbClr val="8F8F8F"/>
      </a:hlink>
      <a:folHlink>
        <a:srgbClr val="A5A5A5"/>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Your Title goes Here" id="{216E2A47-1B33-481B-B469-F891BA0BB112}" vid="{A834A686-415F-444B-99EF-70560C1C6F1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Modern clean sophisticated presentation</Template>
  <TotalTime>11268</TotalTime>
  <Words>509</Words>
  <Application>Microsoft Office PowerPoint</Application>
  <PresentationFormat>Widescreen</PresentationFormat>
  <Paragraphs>29</Paragraphs>
  <Slides>7</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vt:i4>
      </vt:variant>
    </vt:vector>
  </HeadingPairs>
  <TitlesOfParts>
    <vt:vector size="13" baseType="lpstr">
      <vt:lpstr>Arial</vt:lpstr>
      <vt:lpstr>Calibri</vt:lpstr>
      <vt:lpstr>Calibri Light</vt:lpstr>
      <vt:lpstr>Sagona ExtraLight</vt:lpstr>
      <vt:lpstr>Speak Pro</vt:lpstr>
      <vt:lpstr>Office Theme</vt:lpstr>
      <vt:lpstr>QA בודק תוכנה</vt:lpstr>
      <vt:lpstr>לימוד הכלי QC</vt:lpstr>
      <vt:lpstr>לימוד הכלי QC</vt:lpstr>
      <vt:lpstr>לימוד הכלי QC</vt:lpstr>
      <vt:lpstr>לימוד הכלי QC</vt:lpstr>
      <vt:lpstr>לימוד הכלי QC</vt:lpstr>
      <vt:lpstr>שאלות?</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בניית אתרים</dc:title>
  <dc:creator>אלכס גורבצ'וב</dc:creator>
  <cp:lastModifiedBy>Alex</cp:lastModifiedBy>
  <cp:revision>46</cp:revision>
  <dcterms:created xsi:type="dcterms:W3CDTF">2022-03-07T11:44:47Z</dcterms:created>
  <dcterms:modified xsi:type="dcterms:W3CDTF">2023-08-13T11:38:29Z</dcterms:modified>
</cp:coreProperties>
</file>